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4"/>
  </p:notesMasterIdLst>
  <p:sldIdLst>
    <p:sldId id="256" r:id="rId2"/>
    <p:sldId id="258" r:id="rId3"/>
    <p:sldId id="259" r:id="rId4"/>
    <p:sldId id="260" r:id="rId5"/>
    <p:sldId id="261" r:id="rId6"/>
    <p:sldId id="308" r:id="rId7"/>
    <p:sldId id="309" r:id="rId8"/>
    <p:sldId id="310" r:id="rId9"/>
    <p:sldId id="311" r:id="rId10"/>
    <p:sldId id="268" r:id="rId11"/>
    <p:sldId id="262" r:id="rId12"/>
    <p:sldId id="263" r:id="rId13"/>
    <p:sldId id="264" r:id="rId14"/>
    <p:sldId id="270" r:id="rId15"/>
    <p:sldId id="312" r:id="rId16"/>
    <p:sldId id="287" r:id="rId17"/>
    <p:sldId id="267" r:id="rId18"/>
    <p:sldId id="313" r:id="rId19"/>
    <p:sldId id="314" r:id="rId20"/>
    <p:sldId id="269" r:id="rId21"/>
    <p:sldId id="274" r:id="rId22"/>
    <p:sldId id="315" r:id="rId2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5"/>
    </p:embeddedFont>
    <p:embeddedFont>
      <p:font typeface="Inter" panose="02000503000000020004" pitchFamily="2" charset="0"/>
      <p:regular r:id="rId26"/>
      <p:bold r:id="rId27"/>
      <p:italic r:id="rId28"/>
      <p:bold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Poppins" panose="00000500000000000000" pitchFamily="2" charset="0"/>
      <p:regular r:id="rId38"/>
    </p:embeddedFont>
    <p:embeddedFont>
      <p:font typeface="PT Sans" panose="020B0503020203020204" pitchFamily="34" charset="0"/>
      <p:regular r:id="rId39"/>
      <p:bold r:id="rId40"/>
      <p:italic r:id="rId41"/>
      <p:boldItalic r:id="rId42"/>
    </p:embeddedFont>
    <p:embeddedFont>
      <p:font typeface="Roboto Condensed Light" panose="02000000000000000000" pitchFamily="2" charset="0"/>
      <p:regular r:id="rId43"/>
      <p: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F5F5"/>
    <a:srgbClr val="00C7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F23C0E-824F-42A4-B7DF-CAA39C164D7A}">
  <a:tblStyle styleId="{E0F23C0E-824F-42A4-B7DF-CAA39C164D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660"/>
  </p:normalViewPr>
  <p:slideViewPr>
    <p:cSldViewPr snapToGrid="0">
      <p:cViewPr varScale="1">
        <p:scale>
          <a:sx n="92" d="100"/>
          <a:sy n="92" d="100"/>
        </p:scale>
        <p:origin x="744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20f41e19245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20f41e19245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d1bf8d60a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d1bf8d60a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1de1b5658b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1de1b5658b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20f41e1924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20f41e1924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>
          <a:extLst>
            <a:ext uri="{FF2B5EF4-FFF2-40B4-BE49-F238E27FC236}">
              <a16:creationId xmlns:a16="http://schemas.microsoft.com/office/drawing/2014/main" id="{0F22D8B5-E7A1-8530-543F-C5E8A4A21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20f41e19245_0_211:notes">
            <a:extLst>
              <a:ext uri="{FF2B5EF4-FFF2-40B4-BE49-F238E27FC236}">
                <a16:creationId xmlns:a16="http://schemas.microsoft.com/office/drawing/2014/main" id="{B60795E2-1125-F653-8633-0D4670D2A3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20f41e19245_0_211:notes">
            <a:extLst>
              <a:ext uri="{FF2B5EF4-FFF2-40B4-BE49-F238E27FC236}">
                <a16:creationId xmlns:a16="http://schemas.microsoft.com/office/drawing/2014/main" id="{C3E704D1-0A42-3793-1405-4B746CCDAB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534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Google Shape;4058;g1de1b5658b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9" name="Google Shape;4059;g1de1b5658b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d1bf8d60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d1bf8d60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>
          <a:extLst>
            <a:ext uri="{FF2B5EF4-FFF2-40B4-BE49-F238E27FC236}">
              <a16:creationId xmlns:a16="http://schemas.microsoft.com/office/drawing/2014/main" id="{F2056E67-D88C-1806-C75F-313AB1445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d1bf8d60a4_0_26:notes">
            <a:extLst>
              <a:ext uri="{FF2B5EF4-FFF2-40B4-BE49-F238E27FC236}">
                <a16:creationId xmlns:a16="http://schemas.microsoft.com/office/drawing/2014/main" id="{B53E5058-0A97-E1CE-D4FE-3EC68A73B0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d1bf8d60a4_0_26:notes">
            <a:extLst>
              <a:ext uri="{FF2B5EF4-FFF2-40B4-BE49-F238E27FC236}">
                <a16:creationId xmlns:a16="http://schemas.microsoft.com/office/drawing/2014/main" id="{B1186873-A0B8-F326-23D4-3822F474D1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100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7">
          <a:extLst>
            <a:ext uri="{FF2B5EF4-FFF2-40B4-BE49-F238E27FC236}">
              <a16:creationId xmlns:a16="http://schemas.microsoft.com/office/drawing/2014/main" id="{053E69F5-745D-5751-084D-02660F361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Google Shape;4058;g1de1b5658bb_0_5:notes">
            <a:extLst>
              <a:ext uri="{FF2B5EF4-FFF2-40B4-BE49-F238E27FC236}">
                <a16:creationId xmlns:a16="http://schemas.microsoft.com/office/drawing/2014/main" id="{4FCD6DCF-7BEB-2848-AC7F-88A3296CF5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9" name="Google Shape;4059;g1de1b5658bb_0_5:notes">
            <a:extLst>
              <a:ext uri="{FF2B5EF4-FFF2-40B4-BE49-F238E27FC236}">
                <a16:creationId xmlns:a16="http://schemas.microsoft.com/office/drawing/2014/main" id="{EBFE7987-08C0-A006-A7D8-729DC99EFA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876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20f41e1924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20f41e1924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d1bf8d60a4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" name="Google Shape;2333;gd1bf8d60a4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>
          <a:extLst>
            <a:ext uri="{FF2B5EF4-FFF2-40B4-BE49-F238E27FC236}">
              <a16:creationId xmlns:a16="http://schemas.microsoft.com/office/drawing/2014/main" id="{EA93CFFF-3B88-ED73-8B3F-95810D0AA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0f41e19245_0_0:notes">
            <a:extLst>
              <a:ext uri="{FF2B5EF4-FFF2-40B4-BE49-F238E27FC236}">
                <a16:creationId xmlns:a16="http://schemas.microsoft.com/office/drawing/2014/main" id="{8B3B4A2A-BB8B-247D-9CC1-278C8CDA13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0f41e19245_0_0:notes">
            <a:extLst>
              <a:ext uri="{FF2B5EF4-FFF2-40B4-BE49-F238E27FC236}">
                <a16:creationId xmlns:a16="http://schemas.microsoft.com/office/drawing/2014/main" id="{B87897DE-2EE7-4389-7839-7B9E2696B8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68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0f41e192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20f41e192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>
          <a:extLst>
            <a:ext uri="{FF2B5EF4-FFF2-40B4-BE49-F238E27FC236}">
              <a16:creationId xmlns:a16="http://schemas.microsoft.com/office/drawing/2014/main" id="{D19AAE42-A3EC-9D72-9B93-28B556061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12fc2de9d97_0_14:notes">
            <a:extLst>
              <a:ext uri="{FF2B5EF4-FFF2-40B4-BE49-F238E27FC236}">
                <a16:creationId xmlns:a16="http://schemas.microsoft.com/office/drawing/2014/main" id="{858B7876-133E-BE09-5FDB-0D6612A768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12fc2de9d97_0_14:notes">
            <a:extLst>
              <a:ext uri="{FF2B5EF4-FFF2-40B4-BE49-F238E27FC236}">
                <a16:creationId xmlns:a16="http://schemas.microsoft.com/office/drawing/2014/main" id="{9BB1046A-57A9-D9C0-8270-FE19FFFA4E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55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>
          <a:extLst>
            <a:ext uri="{FF2B5EF4-FFF2-40B4-BE49-F238E27FC236}">
              <a16:creationId xmlns:a16="http://schemas.microsoft.com/office/drawing/2014/main" id="{557E389B-0DEC-F3D9-2E65-B9FA1BCE4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12fc2de9d97_0_14:notes">
            <a:extLst>
              <a:ext uri="{FF2B5EF4-FFF2-40B4-BE49-F238E27FC236}">
                <a16:creationId xmlns:a16="http://schemas.microsoft.com/office/drawing/2014/main" id="{DCF20FC0-D1F4-3D16-6AF6-92AC14A495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12fc2de9d97_0_14:notes">
            <a:extLst>
              <a:ext uri="{FF2B5EF4-FFF2-40B4-BE49-F238E27FC236}">
                <a16:creationId xmlns:a16="http://schemas.microsoft.com/office/drawing/2014/main" id="{44FB89E9-6AEF-F1E6-6BB2-BB190BC334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222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>
          <a:extLst>
            <a:ext uri="{FF2B5EF4-FFF2-40B4-BE49-F238E27FC236}">
              <a16:creationId xmlns:a16="http://schemas.microsoft.com/office/drawing/2014/main" id="{4A8149ED-FC87-C3CF-9D7B-23A5EA908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12fc2de9d97_0_14:notes">
            <a:extLst>
              <a:ext uri="{FF2B5EF4-FFF2-40B4-BE49-F238E27FC236}">
                <a16:creationId xmlns:a16="http://schemas.microsoft.com/office/drawing/2014/main" id="{D7EB5ED0-059C-7A7A-638C-CF9D0A5634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12fc2de9d97_0_14:notes">
            <a:extLst>
              <a:ext uri="{FF2B5EF4-FFF2-40B4-BE49-F238E27FC236}">
                <a16:creationId xmlns:a16="http://schemas.microsoft.com/office/drawing/2014/main" id="{147561D5-2769-B4E6-5788-ED98D5FD35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246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>
          <a:extLst>
            <a:ext uri="{FF2B5EF4-FFF2-40B4-BE49-F238E27FC236}">
              <a16:creationId xmlns:a16="http://schemas.microsoft.com/office/drawing/2014/main" id="{2BDC7592-7021-65E0-B938-7C6AC7988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12fc2de9d97_0_14:notes">
            <a:extLst>
              <a:ext uri="{FF2B5EF4-FFF2-40B4-BE49-F238E27FC236}">
                <a16:creationId xmlns:a16="http://schemas.microsoft.com/office/drawing/2014/main" id="{4384B345-61CF-B605-A8A2-9DDEB0A9AF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12fc2de9d97_0_14:notes">
            <a:extLst>
              <a:ext uri="{FF2B5EF4-FFF2-40B4-BE49-F238E27FC236}">
                <a16:creationId xmlns:a16="http://schemas.microsoft.com/office/drawing/2014/main" id="{BC83B0A6-9FC9-3675-49CC-B86DEAF6F6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159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0" name="Google Shape;10;p2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15;p2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16;p2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900175" y="1213000"/>
            <a:ext cx="4530600" cy="22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900175" y="3524550"/>
            <a:ext cx="4530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4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38" name="Google Shape;138;p14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" name="Google Shape;139;p14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40" name="Google Shape;140;p14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4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4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" name="Google Shape;143;p14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" name="Google Shape;144;p14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5" name="Google Shape;145;p14"/>
          <p:cNvSpPr txBox="1">
            <a:spLocks noGrp="1"/>
          </p:cNvSpPr>
          <p:nvPr>
            <p:ph type="title"/>
          </p:nvPr>
        </p:nvSpPr>
        <p:spPr>
          <a:xfrm>
            <a:off x="3845122" y="3619117"/>
            <a:ext cx="45858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subTitle" idx="1"/>
          </p:nvPr>
        </p:nvSpPr>
        <p:spPr>
          <a:xfrm>
            <a:off x="3845075" y="916288"/>
            <a:ext cx="4585800" cy="27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5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49" name="Google Shape;149;p15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Google Shape;150;p15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51" name="Google Shape;151;p15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" name="Google Shape;154;p15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5" name="Google Shape;155;p15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6" name="Google Shape;156;p1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8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80" name="Google Shape;180;p18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" name="Google Shape;181;p18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82" name="Google Shape;182;p18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8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8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5" name="Google Shape;185;p18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6" name="Google Shape;186;p18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7" name="Google Shape;187;p1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ONE_COLUMN_TEXT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0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05" name="Google Shape;205;p20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" name="Google Shape;206;p20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07" name="Google Shape;207;p20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0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0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0" name="Google Shape;210;p20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1" name="Google Shape;211;p20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2" name="Google Shape;212;p20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1"/>
          </p:nvPr>
        </p:nvSpPr>
        <p:spPr>
          <a:xfrm>
            <a:off x="4572037" y="1472900"/>
            <a:ext cx="3428400" cy="19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subTitle" idx="2"/>
          </p:nvPr>
        </p:nvSpPr>
        <p:spPr>
          <a:xfrm>
            <a:off x="1143563" y="1472900"/>
            <a:ext cx="3428400" cy="19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8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2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33" name="Google Shape;233;p22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" name="Google Shape;234;p22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35" name="Google Shape;235;p22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2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2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22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9" name="Google Shape;239;p22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0" name="Google Shape;240;p22"/>
          <p:cNvSpPr txBox="1">
            <a:spLocks noGrp="1"/>
          </p:cNvSpPr>
          <p:nvPr>
            <p:ph type="subTitle" idx="1"/>
          </p:nvPr>
        </p:nvSpPr>
        <p:spPr>
          <a:xfrm>
            <a:off x="720000" y="297105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2"/>
          </p:nvPr>
        </p:nvSpPr>
        <p:spPr>
          <a:xfrm>
            <a:off x="720000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3420057" y="297105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subTitle" idx="4"/>
          </p:nvPr>
        </p:nvSpPr>
        <p:spPr>
          <a:xfrm>
            <a:off x="3420057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5"/>
          </p:nvPr>
        </p:nvSpPr>
        <p:spPr>
          <a:xfrm>
            <a:off x="6120115" y="2971054"/>
            <a:ext cx="23040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subTitle" idx="6"/>
          </p:nvPr>
        </p:nvSpPr>
        <p:spPr>
          <a:xfrm>
            <a:off x="6120115" y="2571750"/>
            <a:ext cx="2304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24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66" name="Google Shape;266;p24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267;p24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68" name="Google Shape;268;p24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4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4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1" name="Google Shape;271;p24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2" name="Google Shape;272;p24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3" name="Google Shape;273;p2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1"/>
          </p:nvPr>
        </p:nvSpPr>
        <p:spPr>
          <a:xfrm>
            <a:off x="1277525" y="2175222"/>
            <a:ext cx="2962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subTitle" idx="2"/>
          </p:nvPr>
        </p:nvSpPr>
        <p:spPr>
          <a:xfrm>
            <a:off x="4904675" y="2175222"/>
            <a:ext cx="2962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subTitle" idx="3"/>
          </p:nvPr>
        </p:nvSpPr>
        <p:spPr>
          <a:xfrm>
            <a:off x="1277525" y="3934947"/>
            <a:ext cx="2962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4"/>
          <p:cNvSpPr txBox="1">
            <a:spLocks noGrp="1"/>
          </p:cNvSpPr>
          <p:nvPr>
            <p:ph type="subTitle" idx="4"/>
          </p:nvPr>
        </p:nvSpPr>
        <p:spPr>
          <a:xfrm>
            <a:off x="4904675" y="3934947"/>
            <a:ext cx="2962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4"/>
          <p:cNvSpPr txBox="1">
            <a:spLocks noGrp="1"/>
          </p:cNvSpPr>
          <p:nvPr>
            <p:ph type="subTitle" idx="5"/>
          </p:nvPr>
        </p:nvSpPr>
        <p:spPr>
          <a:xfrm>
            <a:off x="1277525" y="1854925"/>
            <a:ext cx="2962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9" name="Google Shape;279;p24"/>
          <p:cNvSpPr txBox="1">
            <a:spLocks noGrp="1"/>
          </p:cNvSpPr>
          <p:nvPr>
            <p:ph type="subTitle" idx="6"/>
          </p:nvPr>
        </p:nvSpPr>
        <p:spPr>
          <a:xfrm>
            <a:off x="4904678" y="1854925"/>
            <a:ext cx="2962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subTitle" idx="7"/>
          </p:nvPr>
        </p:nvSpPr>
        <p:spPr>
          <a:xfrm>
            <a:off x="1277525" y="3614706"/>
            <a:ext cx="2962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1" name="Google Shape;281;p24"/>
          <p:cNvSpPr txBox="1">
            <a:spLocks noGrp="1"/>
          </p:cNvSpPr>
          <p:nvPr>
            <p:ph type="subTitle" idx="8"/>
          </p:nvPr>
        </p:nvSpPr>
        <p:spPr>
          <a:xfrm>
            <a:off x="4904678" y="3614706"/>
            <a:ext cx="2962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26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06" name="Google Shape;306;p26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7" name="Google Shape;307;p26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08" name="Google Shape;308;p26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6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6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1" name="Google Shape;311;p26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2" name="Google Shape;312;p26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3" name="Google Shape;313;p26"/>
          <p:cNvSpPr txBox="1">
            <a:spLocks noGrp="1"/>
          </p:cNvSpPr>
          <p:nvPr>
            <p:ph type="title" hasCustomPrompt="1"/>
          </p:nvPr>
        </p:nvSpPr>
        <p:spPr>
          <a:xfrm>
            <a:off x="713225" y="773100"/>
            <a:ext cx="43299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1"/>
          </p:nvPr>
        </p:nvSpPr>
        <p:spPr>
          <a:xfrm>
            <a:off x="713225" y="1437101"/>
            <a:ext cx="4329900" cy="3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2070798"/>
            <a:ext cx="43299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6" name="Google Shape;316;p26"/>
          <p:cNvSpPr txBox="1">
            <a:spLocks noGrp="1"/>
          </p:cNvSpPr>
          <p:nvPr>
            <p:ph type="subTitle" idx="3"/>
          </p:nvPr>
        </p:nvSpPr>
        <p:spPr>
          <a:xfrm>
            <a:off x="713225" y="2727354"/>
            <a:ext cx="4329900" cy="3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17" name="Google Shape;317;p26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3368496"/>
            <a:ext cx="43299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8" name="Google Shape;318;p26"/>
          <p:cNvSpPr txBox="1">
            <a:spLocks noGrp="1"/>
          </p:cNvSpPr>
          <p:nvPr>
            <p:ph type="subTitle" idx="5"/>
          </p:nvPr>
        </p:nvSpPr>
        <p:spPr>
          <a:xfrm>
            <a:off x="713225" y="4017606"/>
            <a:ext cx="4329900" cy="3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28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33" name="Google Shape;333;p28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4" name="Google Shape;334;p28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35" name="Google Shape;335;p28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8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8" name="Google Shape;338;p28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9" name="Google Shape;339;p28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0" name="Google Shape;340;p28"/>
          <p:cNvGrpSpPr/>
          <p:nvPr/>
        </p:nvGrpSpPr>
        <p:grpSpPr>
          <a:xfrm>
            <a:off x="713219" y="2269869"/>
            <a:ext cx="2305487" cy="3069098"/>
            <a:chOff x="4962625" y="539501"/>
            <a:chExt cx="3266487" cy="4348396"/>
          </a:xfrm>
        </p:grpSpPr>
        <p:sp>
          <p:nvSpPr>
            <p:cNvPr id="341" name="Google Shape;341;p28"/>
            <p:cNvSpPr/>
            <p:nvPr/>
          </p:nvSpPr>
          <p:spPr>
            <a:xfrm>
              <a:off x="5689271" y="788278"/>
              <a:ext cx="1476799" cy="1488827"/>
            </a:xfrm>
            <a:custGeom>
              <a:avLst/>
              <a:gdLst/>
              <a:ahLst/>
              <a:cxnLst/>
              <a:rect l="l" t="t" r="r" b="b"/>
              <a:pathLst>
                <a:path w="10804" h="10892" extrusionOk="0">
                  <a:moveTo>
                    <a:pt x="8359" y="1"/>
                  </a:moveTo>
                  <a:cubicBezTo>
                    <a:pt x="7473" y="1"/>
                    <a:pt x="6574" y="602"/>
                    <a:pt x="4834" y="666"/>
                  </a:cubicBezTo>
                  <a:cubicBezTo>
                    <a:pt x="2695" y="758"/>
                    <a:pt x="1807" y="1798"/>
                    <a:pt x="1230" y="2339"/>
                  </a:cubicBezTo>
                  <a:cubicBezTo>
                    <a:pt x="652" y="2879"/>
                    <a:pt x="1" y="3688"/>
                    <a:pt x="347" y="4649"/>
                  </a:cubicBezTo>
                  <a:cubicBezTo>
                    <a:pt x="675" y="5591"/>
                    <a:pt x="1673" y="6363"/>
                    <a:pt x="1983" y="7075"/>
                  </a:cubicBezTo>
                  <a:cubicBezTo>
                    <a:pt x="2293" y="7768"/>
                    <a:pt x="2002" y="8174"/>
                    <a:pt x="2002" y="8174"/>
                  </a:cubicBezTo>
                  <a:cubicBezTo>
                    <a:pt x="2002" y="8174"/>
                    <a:pt x="1768" y="8065"/>
                    <a:pt x="1474" y="8065"/>
                  </a:cubicBezTo>
                  <a:cubicBezTo>
                    <a:pt x="1228" y="8065"/>
                    <a:pt x="940" y="8142"/>
                    <a:pt x="712" y="8424"/>
                  </a:cubicBezTo>
                  <a:cubicBezTo>
                    <a:pt x="190" y="9038"/>
                    <a:pt x="537" y="9579"/>
                    <a:pt x="962" y="9731"/>
                  </a:cubicBezTo>
                  <a:cubicBezTo>
                    <a:pt x="1043" y="9762"/>
                    <a:pt x="1126" y="9774"/>
                    <a:pt x="1206" y="9774"/>
                  </a:cubicBezTo>
                  <a:cubicBezTo>
                    <a:pt x="1526" y="9774"/>
                    <a:pt x="1807" y="9579"/>
                    <a:pt x="1807" y="9579"/>
                  </a:cubicBezTo>
                  <a:lnTo>
                    <a:pt x="1807" y="9579"/>
                  </a:lnTo>
                  <a:cubicBezTo>
                    <a:pt x="1807" y="9579"/>
                    <a:pt x="1752" y="9999"/>
                    <a:pt x="2385" y="10078"/>
                  </a:cubicBezTo>
                  <a:cubicBezTo>
                    <a:pt x="2441" y="10086"/>
                    <a:pt x="2493" y="10090"/>
                    <a:pt x="2543" y="10090"/>
                  </a:cubicBezTo>
                  <a:cubicBezTo>
                    <a:pt x="3076" y="10090"/>
                    <a:pt x="3254" y="9653"/>
                    <a:pt x="3254" y="9653"/>
                  </a:cubicBezTo>
                  <a:cubicBezTo>
                    <a:pt x="3254" y="9653"/>
                    <a:pt x="3272" y="10808"/>
                    <a:pt x="5139" y="10887"/>
                  </a:cubicBezTo>
                  <a:cubicBezTo>
                    <a:pt x="5216" y="10890"/>
                    <a:pt x="5291" y="10891"/>
                    <a:pt x="5365" y="10891"/>
                  </a:cubicBezTo>
                  <a:cubicBezTo>
                    <a:pt x="7072" y="10891"/>
                    <a:pt x="8027" y="10060"/>
                    <a:pt x="8027" y="10060"/>
                  </a:cubicBezTo>
                  <a:cubicBezTo>
                    <a:pt x="8027" y="10060"/>
                    <a:pt x="8341" y="10278"/>
                    <a:pt x="8754" y="10278"/>
                  </a:cubicBezTo>
                  <a:cubicBezTo>
                    <a:pt x="8901" y="10278"/>
                    <a:pt x="9061" y="10250"/>
                    <a:pt x="9223" y="10175"/>
                  </a:cubicBezTo>
                  <a:cubicBezTo>
                    <a:pt x="9838" y="9884"/>
                    <a:pt x="9589" y="8807"/>
                    <a:pt x="9589" y="8807"/>
                  </a:cubicBezTo>
                  <a:lnTo>
                    <a:pt x="9589" y="8807"/>
                  </a:lnTo>
                  <a:cubicBezTo>
                    <a:pt x="9589" y="8807"/>
                    <a:pt x="9625" y="8812"/>
                    <a:pt x="9686" y="8812"/>
                  </a:cubicBezTo>
                  <a:cubicBezTo>
                    <a:pt x="9928" y="8812"/>
                    <a:pt x="10547" y="8738"/>
                    <a:pt x="10684" y="7999"/>
                  </a:cubicBezTo>
                  <a:cubicBezTo>
                    <a:pt x="10804" y="7379"/>
                    <a:pt x="10380" y="6975"/>
                    <a:pt x="9910" y="6975"/>
                  </a:cubicBezTo>
                  <a:cubicBezTo>
                    <a:pt x="9693" y="6975"/>
                    <a:pt x="9467" y="7061"/>
                    <a:pt x="9279" y="7250"/>
                  </a:cubicBezTo>
                  <a:cubicBezTo>
                    <a:pt x="9279" y="7250"/>
                    <a:pt x="8992" y="5323"/>
                    <a:pt x="8992" y="4727"/>
                  </a:cubicBezTo>
                  <a:cubicBezTo>
                    <a:pt x="8992" y="4108"/>
                    <a:pt x="9011" y="3900"/>
                    <a:pt x="9011" y="3900"/>
                  </a:cubicBezTo>
                  <a:cubicBezTo>
                    <a:pt x="9011" y="3900"/>
                    <a:pt x="9242" y="3725"/>
                    <a:pt x="9838" y="3554"/>
                  </a:cubicBezTo>
                  <a:cubicBezTo>
                    <a:pt x="10453" y="3360"/>
                    <a:pt x="10610" y="2879"/>
                    <a:pt x="10550" y="2205"/>
                  </a:cubicBezTo>
                  <a:cubicBezTo>
                    <a:pt x="10513" y="1530"/>
                    <a:pt x="10106" y="490"/>
                    <a:pt x="8969" y="107"/>
                  </a:cubicBezTo>
                  <a:cubicBezTo>
                    <a:pt x="8760" y="32"/>
                    <a:pt x="8560" y="1"/>
                    <a:pt x="8359" y="1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5705127" y="780486"/>
              <a:ext cx="1462856" cy="1501676"/>
            </a:xfrm>
            <a:custGeom>
              <a:avLst/>
              <a:gdLst/>
              <a:ahLst/>
              <a:cxnLst/>
              <a:rect l="l" t="t" r="r" b="b"/>
              <a:pathLst>
                <a:path w="10702" h="10986" extrusionOk="0">
                  <a:moveTo>
                    <a:pt x="8295" y="105"/>
                  </a:moveTo>
                  <a:cubicBezTo>
                    <a:pt x="8475" y="105"/>
                    <a:pt x="8651" y="134"/>
                    <a:pt x="8835" y="201"/>
                  </a:cubicBezTo>
                  <a:cubicBezTo>
                    <a:pt x="9953" y="584"/>
                    <a:pt x="10355" y="1624"/>
                    <a:pt x="10397" y="2262"/>
                  </a:cubicBezTo>
                  <a:cubicBezTo>
                    <a:pt x="10415" y="2590"/>
                    <a:pt x="10378" y="2876"/>
                    <a:pt x="10281" y="3089"/>
                  </a:cubicBezTo>
                  <a:cubicBezTo>
                    <a:pt x="10184" y="3320"/>
                    <a:pt x="10008" y="3472"/>
                    <a:pt x="9722" y="3551"/>
                  </a:cubicBezTo>
                  <a:cubicBezTo>
                    <a:pt x="9107" y="3745"/>
                    <a:pt x="8853" y="3916"/>
                    <a:pt x="8853" y="3916"/>
                  </a:cubicBezTo>
                  <a:lnTo>
                    <a:pt x="8835" y="3934"/>
                  </a:lnTo>
                  <a:lnTo>
                    <a:pt x="8835" y="3957"/>
                  </a:lnTo>
                  <a:lnTo>
                    <a:pt x="8835" y="4784"/>
                  </a:lnTo>
                  <a:cubicBezTo>
                    <a:pt x="8835" y="5089"/>
                    <a:pt x="8895" y="5727"/>
                    <a:pt x="8969" y="6268"/>
                  </a:cubicBezTo>
                  <a:cubicBezTo>
                    <a:pt x="9047" y="6822"/>
                    <a:pt x="9126" y="7307"/>
                    <a:pt x="9126" y="7307"/>
                  </a:cubicBezTo>
                  <a:lnTo>
                    <a:pt x="9144" y="7400"/>
                  </a:lnTo>
                  <a:lnTo>
                    <a:pt x="9200" y="7344"/>
                  </a:lnTo>
                  <a:cubicBezTo>
                    <a:pt x="9381" y="7163"/>
                    <a:pt x="9591" y="7080"/>
                    <a:pt x="9788" y="7080"/>
                  </a:cubicBezTo>
                  <a:cubicBezTo>
                    <a:pt x="9908" y="7080"/>
                    <a:pt x="10023" y="7111"/>
                    <a:pt x="10124" y="7169"/>
                  </a:cubicBezTo>
                  <a:cubicBezTo>
                    <a:pt x="10415" y="7307"/>
                    <a:pt x="10609" y="7612"/>
                    <a:pt x="10531" y="8056"/>
                  </a:cubicBezTo>
                  <a:cubicBezTo>
                    <a:pt x="10434" y="8499"/>
                    <a:pt x="10184" y="8670"/>
                    <a:pt x="9935" y="8767"/>
                  </a:cubicBezTo>
                  <a:cubicBezTo>
                    <a:pt x="9777" y="8821"/>
                    <a:pt x="9620" y="8829"/>
                    <a:pt x="9536" y="8829"/>
                  </a:cubicBezTo>
                  <a:cubicBezTo>
                    <a:pt x="9496" y="8829"/>
                    <a:pt x="9473" y="8827"/>
                    <a:pt x="9473" y="8827"/>
                  </a:cubicBezTo>
                  <a:lnTo>
                    <a:pt x="9412" y="8809"/>
                  </a:lnTo>
                  <a:lnTo>
                    <a:pt x="9412" y="8883"/>
                  </a:lnTo>
                  <a:cubicBezTo>
                    <a:pt x="9412" y="8883"/>
                    <a:pt x="9473" y="9155"/>
                    <a:pt x="9473" y="9442"/>
                  </a:cubicBezTo>
                  <a:cubicBezTo>
                    <a:pt x="9454" y="9594"/>
                    <a:pt x="9431" y="9752"/>
                    <a:pt x="9375" y="9886"/>
                  </a:cubicBezTo>
                  <a:cubicBezTo>
                    <a:pt x="9315" y="10001"/>
                    <a:pt x="9223" y="10117"/>
                    <a:pt x="9084" y="10172"/>
                  </a:cubicBezTo>
                  <a:cubicBezTo>
                    <a:pt x="8920" y="10252"/>
                    <a:pt x="8759" y="10281"/>
                    <a:pt x="8612" y="10281"/>
                  </a:cubicBezTo>
                  <a:cubicBezTo>
                    <a:pt x="8223" y="10281"/>
                    <a:pt x="7929" y="10080"/>
                    <a:pt x="7929" y="10080"/>
                  </a:cubicBezTo>
                  <a:lnTo>
                    <a:pt x="7911" y="10056"/>
                  </a:lnTo>
                  <a:lnTo>
                    <a:pt x="7874" y="10080"/>
                  </a:lnTo>
                  <a:cubicBezTo>
                    <a:pt x="7874" y="10080"/>
                    <a:pt x="6933" y="10893"/>
                    <a:pt x="5240" y="10893"/>
                  </a:cubicBezTo>
                  <a:cubicBezTo>
                    <a:pt x="5169" y="10893"/>
                    <a:pt x="5096" y="10891"/>
                    <a:pt x="5023" y="10888"/>
                  </a:cubicBezTo>
                  <a:cubicBezTo>
                    <a:pt x="4099" y="10847"/>
                    <a:pt x="3655" y="10542"/>
                    <a:pt x="3424" y="10269"/>
                  </a:cubicBezTo>
                  <a:cubicBezTo>
                    <a:pt x="3193" y="9983"/>
                    <a:pt x="3175" y="9710"/>
                    <a:pt x="3175" y="9710"/>
                  </a:cubicBezTo>
                  <a:lnTo>
                    <a:pt x="3078" y="9691"/>
                  </a:lnTo>
                  <a:cubicBezTo>
                    <a:pt x="3078" y="9691"/>
                    <a:pt x="3041" y="9807"/>
                    <a:pt x="2907" y="9922"/>
                  </a:cubicBezTo>
                  <a:cubicBezTo>
                    <a:pt x="2806" y="10007"/>
                    <a:pt x="2647" y="10105"/>
                    <a:pt x="2406" y="10105"/>
                  </a:cubicBezTo>
                  <a:cubicBezTo>
                    <a:pt x="2370" y="10105"/>
                    <a:pt x="2332" y="10103"/>
                    <a:pt x="2292" y="10098"/>
                  </a:cubicBezTo>
                  <a:cubicBezTo>
                    <a:pt x="1964" y="10038"/>
                    <a:pt x="1849" y="9922"/>
                    <a:pt x="1788" y="9825"/>
                  </a:cubicBezTo>
                  <a:cubicBezTo>
                    <a:pt x="1733" y="9733"/>
                    <a:pt x="1752" y="9636"/>
                    <a:pt x="1752" y="9636"/>
                  </a:cubicBezTo>
                  <a:lnTo>
                    <a:pt x="1752" y="9520"/>
                  </a:lnTo>
                  <a:lnTo>
                    <a:pt x="1654" y="9576"/>
                  </a:lnTo>
                  <a:cubicBezTo>
                    <a:pt x="1654" y="9576"/>
                    <a:pt x="1389" y="9768"/>
                    <a:pt x="1081" y="9768"/>
                  </a:cubicBezTo>
                  <a:cubicBezTo>
                    <a:pt x="1010" y="9768"/>
                    <a:pt x="937" y="9758"/>
                    <a:pt x="864" y="9733"/>
                  </a:cubicBezTo>
                  <a:cubicBezTo>
                    <a:pt x="652" y="9673"/>
                    <a:pt x="481" y="9502"/>
                    <a:pt x="421" y="9289"/>
                  </a:cubicBezTo>
                  <a:cubicBezTo>
                    <a:pt x="347" y="9077"/>
                    <a:pt x="384" y="8809"/>
                    <a:pt x="633" y="8518"/>
                  </a:cubicBezTo>
                  <a:cubicBezTo>
                    <a:pt x="839" y="8242"/>
                    <a:pt x="1107" y="8168"/>
                    <a:pt x="1339" y="8168"/>
                  </a:cubicBezTo>
                  <a:cubicBezTo>
                    <a:pt x="1368" y="8168"/>
                    <a:pt x="1396" y="8169"/>
                    <a:pt x="1423" y="8171"/>
                  </a:cubicBezTo>
                  <a:cubicBezTo>
                    <a:pt x="1673" y="8190"/>
                    <a:pt x="1867" y="8287"/>
                    <a:pt x="1867" y="8287"/>
                  </a:cubicBezTo>
                  <a:lnTo>
                    <a:pt x="1904" y="8305"/>
                  </a:lnTo>
                  <a:lnTo>
                    <a:pt x="1922" y="8268"/>
                  </a:lnTo>
                  <a:cubicBezTo>
                    <a:pt x="1922" y="8268"/>
                    <a:pt x="2001" y="8153"/>
                    <a:pt x="2038" y="7959"/>
                  </a:cubicBezTo>
                  <a:cubicBezTo>
                    <a:pt x="2080" y="7746"/>
                    <a:pt x="2061" y="7460"/>
                    <a:pt x="1904" y="7113"/>
                  </a:cubicBezTo>
                  <a:cubicBezTo>
                    <a:pt x="1752" y="6748"/>
                    <a:pt x="1423" y="6383"/>
                    <a:pt x="1095" y="5977"/>
                  </a:cubicBezTo>
                  <a:cubicBezTo>
                    <a:pt x="767" y="5575"/>
                    <a:pt x="444" y="5149"/>
                    <a:pt x="268" y="4687"/>
                  </a:cubicBezTo>
                  <a:cubicBezTo>
                    <a:pt x="116" y="4225"/>
                    <a:pt x="171" y="3800"/>
                    <a:pt x="365" y="3417"/>
                  </a:cubicBezTo>
                  <a:cubicBezTo>
                    <a:pt x="559" y="3052"/>
                    <a:pt x="864" y="2705"/>
                    <a:pt x="1155" y="2433"/>
                  </a:cubicBezTo>
                  <a:cubicBezTo>
                    <a:pt x="1733" y="1897"/>
                    <a:pt x="2597" y="857"/>
                    <a:pt x="4736" y="778"/>
                  </a:cubicBezTo>
                  <a:cubicBezTo>
                    <a:pt x="5795" y="741"/>
                    <a:pt x="6566" y="492"/>
                    <a:pt x="7181" y="316"/>
                  </a:cubicBezTo>
                  <a:cubicBezTo>
                    <a:pt x="7490" y="219"/>
                    <a:pt x="7777" y="145"/>
                    <a:pt x="8045" y="122"/>
                  </a:cubicBezTo>
                  <a:cubicBezTo>
                    <a:pt x="8130" y="111"/>
                    <a:pt x="8213" y="105"/>
                    <a:pt x="8295" y="105"/>
                  </a:cubicBezTo>
                  <a:close/>
                  <a:moveTo>
                    <a:pt x="8217" y="0"/>
                  </a:moveTo>
                  <a:cubicBezTo>
                    <a:pt x="8154" y="0"/>
                    <a:pt x="8091" y="3"/>
                    <a:pt x="8026" y="7"/>
                  </a:cubicBezTo>
                  <a:cubicBezTo>
                    <a:pt x="7758" y="48"/>
                    <a:pt x="7467" y="122"/>
                    <a:pt x="7162" y="219"/>
                  </a:cubicBezTo>
                  <a:cubicBezTo>
                    <a:pt x="6525" y="395"/>
                    <a:pt x="5776" y="626"/>
                    <a:pt x="4718" y="681"/>
                  </a:cubicBezTo>
                  <a:cubicBezTo>
                    <a:pt x="2560" y="760"/>
                    <a:pt x="1654" y="1818"/>
                    <a:pt x="1077" y="2359"/>
                  </a:cubicBezTo>
                  <a:cubicBezTo>
                    <a:pt x="790" y="2627"/>
                    <a:pt x="481" y="2973"/>
                    <a:pt x="268" y="3380"/>
                  </a:cubicBezTo>
                  <a:cubicBezTo>
                    <a:pt x="74" y="3782"/>
                    <a:pt x="0" y="4225"/>
                    <a:pt x="171" y="4724"/>
                  </a:cubicBezTo>
                  <a:cubicBezTo>
                    <a:pt x="347" y="5205"/>
                    <a:pt x="693" y="5648"/>
                    <a:pt x="1021" y="6037"/>
                  </a:cubicBezTo>
                  <a:cubicBezTo>
                    <a:pt x="1345" y="6439"/>
                    <a:pt x="1654" y="6804"/>
                    <a:pt x="1807" y="7150"/>
                  </a:cubicBezTo>
                  <a:cubicBezTo>
                    <a:pt x="1964" y="7497"/>
                    <a:pt x="1964" y="7746"/>
                    <a:pt x="1946" y="7940"/>
                  </a:cubicBezTo>
                  <a:cubicBezTo>
                    <a:pt x="1904" y="8093"/>
                    <a:pt x="1867" y="8153"/>
                    <a:pt x="1849" y="8171"/>
                  </a:cubicBezTo>
                  <a:cubicBezTo>
                    <a:pt x="1807" y="8153"/>
                    <a:pt x="1673" y="8093"/>
                    <a:pt x="1423" y="8074"/>
                  </a:cubicBezTo>
                  <a:cubicBezTo>
                    <a:pt x="1395" y="8072"/>
                    <a:pt x="1366" y="8071"/>
                    <a:pt x="1337" y="8071"/>
                  </a:cubicBezTo>
                  <a:cubicBezTo>
                    <a:pt x="1084" y="8071"/>
                    <a:pt x="780" y="8150"/>
                    <a:pt x="536" y="8439"/>
                  </a:cubicBezTo>
                  <a:cubicBezTo>
                    <a:pt x="287" y="8767"/>
                    <a:pt x="231" y="9077"/>
                    <a:pt x="305" y="9326"/>
                  </a:cubicBezTo>
                  <a:cubicBezTo>
                    <a:pt x="402" y="9576"/>
                    <a:pt x="596" y="9752"/>
                    <a:pt x="827" y="9849"/>
                  </a:cubicBezTo>
                  <a:cubicBezTo>
                    <a:pt x="911" y="9878"/>
                    <a:pt x="994" y="9890"/>
                    <a:pt x="1074" y="9890"/>
                  </a:cubicBezTo>
                  <a:cubicBezTo>
                    <a:pt x="1357" y="9890"/>
                    <a:pt x="1593" y="9738"/>
                    <a:pt x="1654" y="9691"/>
                  </a:cubicBezTo>
                  <a:cubicBezTo>
                    <a:pt x="1654" y="9752"/>
                    <a:pt x="1654" y="9788"/>
                    <a:pt x="1691" y="9886"/>
                  </a:cubicBezTo>
                  <a:cubicBezTo>
                    <a:pt x="1770" y="10001"/>
                    <a:pt x="1946" y="10154"/>
                    <a:pt x="2269" y="10195"/>
                  </a:cubicBezTo>
                  <a:cubicBezTo>
                    <a:pt x="2312" y="10200"/>
                    <a:pt x="2352" y="10202"/>
                    <a:pt x="2392" y="10202"/>
                  </a:cubicBezTo>
                  <a:cubicBezTo>
                    <a:pt x="2656" y="10202"/>
                    <a:pt x="2848" y="10102"/>
                    <a:pt x="2985" y="10001"/>
                  </a:cubicBezTo>
                  <a:cubicBezTo>
                    <a:pt x="3059" y="9922"/>
                    <a:pt x="3078" y="9886"/>
                    <a:pt x="3101" y="9825"/>
                  </a:cubicBezTo>
                  <a:cubicBezTo>
                    <a:pt x="3119" y="9941"/>
                    <a:pt x="3175" y="10117"/>
                    <a:pt x="3332" y="10329"/>
                  </a:cubicBezTo>
                  <a:cubicBezTo>
                    <a:pt x="3581" y="10634"/>
                    <a:pt x="4080" y="10944"/>
                    <a:pt x="5004" y="10981"/>
                  </a:cubicBezTo>
                  <a:cubicBezTo>
                    <a:pt x="5086" y="10984"/>
                    <a:pt x="5167" y="10986"/>
                    <a:pt x="5245" y="10986"/>
                  </a:cubicBezTo>
                  <a:cubicBezTo>
                    <a:pt x="6941" y="10986"/>
                    <a:pt x="7875" y="10212"/>
                    <a:pt x="7911" y="10172"/>
                  </a:cubicBezTo>
                  <a:cubicBezTo>
                    <a:pt x="7940" y="10201"/>
                    <a:pt x="8228" y="10384"/>
                    <a:pt x="8613" y="10384"/>
                  </a:cubicBezTo>
                  <a:cubicBezTo>
                    <a:pt x="8771" y="10384"/>
                    <a:pt x="8946" y="10354"/>
                    <a:pt x="9126" y="10269"/>
                  </a:cubicBezTo>
                  <a:cubicBezTo>
                    <a:pt x="9297" y="10195"/>
                    <a:pt x="9394" y="10080"/>
                    <a:pt x="9473" y="9922"/>
                  </a:cubicBezTo>
                  <a:cubicBezTo>
                    <a:pt x="9528" y="9770"/>
                    <a:pt x="9570" y="9594"/>
                    <a:pt x="9570" y="9442"/>
                  </a:cubicBezTo>
                  <a:cubicBezTo>
                    <a:pt x="9588" y="9174"/>
                    <a:pt x="9528" y="8961"/>
                    <a:pt x="9528" y="8924"/>
                  </a:cubicBezTo>
                  <a:cubicBezTo>
                    <a:pt x="9541" y="8924"/>
                    <a:pt x="9568" y="8926"/>
                    <a:pt x="9605" y="8926"/>
                  </a:cubicBezTo>
                  <a:cubicBezTo>
                    <a:pt x="9685" y="8926"/>
                    <a:pt x="9814" y="8918"/>
                    <a:pt x="9972" y="8864"/>
                  </a:cubicBezTo>
                  <a:cubicBezTo>
                    <a:pt x="10240" y="8767"/>
                    <a:pt x="10531" y="8536"/>
                    <a:pt x="10628" y="8074"/>
                  </a:cubicBezTo>
                  <a:cubicBezTo>
                    <a:pt x="10702" y="7594"/>
                    <a:pt x="10494" y="7229"/>
                    <a:pt x="10184" y="7076"/>
                  </a:cubicBezTo>
                  <a:cubicBezTo>
                    <a:pt x="10076" y="7018"/>
                    <a:pt x="9956" y="6990"/>
                    <a:pt x="9832" y="6990"/>
                  </a:cubicBezTo>
                  <a:cubicBezTo>
                    <a:pt x="9622" y="6990"/>
                    <a:pt x="9403" y="7072"/>
                    <a:pt x="9223" y="7229"/>
                  </a:cubicBezTo>
                  <a:cubicBezTo>
                    <a:pt x="9200" y="7169"/>
                    <a:pt x="9144" y="6785"/>
                    <a:pt x="9084" y="6268"/>
                  </a:cubicBezTo>
                  <a:cubicBezTo>
                    <a:pt x="9010" y="5709"/>
                    <a:pt x="8932" y="5071"/>
                    <a:pt x="8932" y="4784"/>
                  </a:cubicBezTo>
                  <a:cubicBezTo>
                    <a:pt x="8932" y="4188"/>
                    <a:pt x="8950" y="4013"/>
                    <a:pt x="8950" y="3994"/>
                  </a:cubicBezTo>
                  <a:cubicBezTo>
                    <a:pt x="8950" y="3994"/>
                    <a:pt x="9144" y="3842"/>
                    <a:pt x="9740" y="3666"/>
                  </a:cubicBezTo>
                  <a:cubicBezTo>
                    <a:pt x="10050" y="3569"/>
                    <a:pt x="10263" y="3380"/>
                    <a:pt x="10378" y="3149"/>
                  </a:cubicBezTo>
                  <a:cubicBezTo>
                    <a:pt x="10494" y="2895"/>
                    <a:pt x="10512" y="2590"/>
                    <a:pt x="10494" y="2262"/>
                  </a:cubicBezTo>
                  <a:cubicBezTo>
                    <a:pt x="10452" y="1569"/>
                    <a:pt x="10032" y="510"/>
                    <a:pt x="8876" y="104"/>
                  </a:cubicBezTo>
                  <a:cubicBezTo>
                    <a:pt x="8650" y="28"/>
                    <a:pt x="8438" y="0"/>
                    <a:pt x="821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6841981" y="2138919"/>
              <a:ext cx="394897" cy="942751"/>
            </a:xfrm>
            <a:custGeom>
              <a:avLst/>
              <a:gdLst/>
              <a:ahLst/>
              <a:cxnLst/>
              <a:rect l="l" t="t" r="r" b="b"/>
              <a:pathLst>
                <a:path w="2889" h="6897" extrusionOk="0">
                  <a:moveTo>
                    <a:pt x="64" y="0"/>
                  </a:moveTo>
                  <a:cubicBezTo>
                    <a:pt x="43" y="0"/>
                    <a:pt x="21" y="1"/>
                    <a:pt x="0" y="3"/>
                  </a:cubicBezTo>
                  <a:cubicBezTo>
                    <a:pt x="0" y="3"/>
                    <a:pt x="171" y="562"/>
                    <a:pt x="171" y="927"/>
                  </a:cubicBezTo>
                  <a:cubicBezTo>
                    <a:pt x="171" y="1297"/>
                    <a:pt x="268" y="1717"/>
                    <a:pt x="250" y="2198"/>
                  </a:cubicBezTo>
                  <a:cubicBezTo>
                    <a:pt x="231" y="2683"/>
                    <a:pt x="347" y="4453"/>
                    <a:pt x="444" y="5146"/>
                  </a:cubicBezTo>
                  <a:cubicBezTo>
                    <a:pt x="536" y="5839"/>
                    <a:pt x="1271" y="6897"/>
                    <a:pt x="1271" y="6897"/>
                  </a:cubicBezTo>
                  <a:cubicBezTo>
                    <a:pt x="1271" y="6897"/>
                    <a:pt x="2269" y="6878"/>
                    <a:pt x="2579" y="6398"/>
                  </a:cubicBezTo>
                  <a:cubicBezTo>
                    <a:pt x="2888" y="5917"/>
                    <a:pt x="2713" y="5432"/>
                    <a:pt x="2463" y="4799"/>
                  </a:cubicBezTo>
                  <a:cubicBezTo>
                    <a:pt x="2214" y="4143"/>
                    <a:pt x="1229" y="1066"/>
                    <a:pt x="1156" y="696"/>
                  </a:cubicBezTo>
                  <a:cubicBezTo>
                    <a:pt x="1081" y="348"/>
                    <a:pt x="502" y="0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6833780" y="2131401"/>
              <a:ext cx="392300" cy="958470"/>
            </a:xfrm>
            <a:custGeom>
              <a:avLst/>
              <a:gdLst/>
              <a:ahLst/>
              <a:cxnLst/>
              <a:rect l="l" t="t" r="r" b="b"/>
              <a:pathLst>
                <a:path w="2870" h="7012" extrusionOk="0">
                  <a:moveTo>
                    <a:pt x="134" y="137"/>
                  </a:moveTo>
                  <a:cubicBezTo>
                    <a:pt x="328" y="137"/>
                    <a:pt x="559" y="197"/>
                    <a:pt x="753" y="312"/>
                  </a:cubicBezTo>
                  <a:cubicBezTo>
                    <a:pt x="966" y="428"/>
                    <a:pt x="1137" y="617"/>
                    <a:pt x="1155" y="774"/>
                  </a:cubicBezTo>
                  <a:cubicBezTo>
                    <a:pt x="1197" y="867"/>
                    <a:pt x="1252" y="1121"/>
                    <a:pt x="1368" y="1486"/>
                  </a:cubicBezTo>
                  <a:cubicBezTo>
                    <a:pt x="1465" y="1832"/>
                    <a:pt x="1617" y="2253"/>
                    <a:pt x="1751" y="2715"/>
                  </a:cubicBezTo>
                  <a:cubicBezTo>
                    <a:pt x="2043" y="3602"/>
                    <a:pt x="2329" y="4545"/>
                    <a:pt x="2468" y="4873"/>
                  </a:cubicBezTo>
                  <a:cubicBezTo>
                    <a:pt x="2602" y="5201"/>
                    <a:pt x="2699" y="5469"/>
                    <a:pt x="2736" y="5718"/>
                  </a:cubicBezTo>
                  <a:cubicBezTo>
                    <a:pt x="2773" y="5972"/>
                    <a:pt x="2736" y="6180"/>
                    <a:pt x="2602" y="6434"/>
                  </a:cubicBezTo>
                  <a:cubicBezTo>
                    <a:pt x="2445" y="6642"/>
                    <a:pt x="2140" y="6781"/>
                    <a:pt x="1849" y="6836"/>
                  </a:cubicBezTo>
                  <a:cubicBezTo>
                    <a:pt x="1581" y="6896"/>
                    <a:pt x="1386" y="6896"/>
                    <a:pt x="1349" y="6896"/>
                  </a:cubicBezTo>
                  <a:cubicBezTo>
                    <a:pt x="1349" y="6873"/>
                    <a:pt x="1174" y="6642"/>
                    <a:pt x="1003" y="6319"/>
                  </a:cubicBezTo>
                  <a:cubicBezTo>
                    <a:pt x="809" y="5972"/>
                    <a:pt x="596" y="5529"/>
                    <a:pt x="559" y="5201"/>
                  </a:cubicBezTo>
                  <a:cubicBezTo>
                    <a:pt x="462" y="4508"/>
                    <a:pt x="347" y="2715"/>
                    <a:pt x="365" y="2253"/>
                  </a:cubicBezTo>
                  <a:cubicBezTo>
                    <a:pt x="388" y="1754"/>
                    <a:pt x="291" y="1352"/>
                    <a:pt x="291" y="982"/>
                  </a:cubicBezTo>
                  <a:cubicBezTo>
                    <a:pt x="291" y="636"/>
                    <a:pt x="157" y="215"/>
                    <a:pt x="134" y="137"/>
                  </a:cubicBezTo>
                  <a:close/>
                  <a:moveTo>
                    <a:pt x="122" y="0"/>
                  </a:moveTo>
                  <a:cubicBezTo>
                    <a:pt x="102" y="0"/>
                    <a:pt x="81" y="1"/>
                    <a:pt x="60" y="3"/>
                  </a:cubicBezTo>
                  <a:lnTo>
                    <a:pt x="0" y="21"/>
                  </a:lnTo>
                  <a:lnTo>
                    <a:pt x="19" y="81"/>
                  </a:lnTo>
                  <a:cubicBezTo>
                    <a:pt x="19" y="81"/>
                    <a:pt x="194" y="617"/>
                    <a:pt x="176" y="982"/>
                  </a:cubicBezTo>
                  <a:cubicBezTo>
                    <a:pt x="176" y="1370"/>
                    <a:pt x="273" y="1772"/>
                    <a:pt x="250" y="2253"/>
                  </a:cubicBezTo>
                  <a:cubicBezTo>
                    <a:pt x="231" y="2738"/>
                    <a:pt x="347" y="4508"/>
                    <a:pt x="462" y="5201"/>
                  </a:cubicBezTo>
                  <a:cubicBezTo>
                    <a:pt x="504" y="5566"/>
                    <a:pt x="712" y="6009"/>
                    <a:pt x="906" y="6356"/>
                  </a:cubicBezTo>
                  <a:cubicBezTo>
                    <a:pt x="1100" y="6721"/>
                    <a:pt x="1289" y="6989"/>
                    <a:pt x="1289" y="6989"/>
                  </a:cubicBezTo>
                  <a:lnTo>
                    <a:pt x="1289" y="7012"/>
                  </a:lnTo>
                  <a:lnTo>
                    <a:pt x="1331" y="7012"/>
                  </a:lnTo>
                  <a:cubicBezTo>
                    <a:pt x="1331" y="7012"/>
                    <a:pt x="1581" y="7012"/>
                    <a:pt x="1867" y="6933"/>
                  </a:cubicBezTo>
                  <a:cubicBezTo>
                    <a:pt x="2177" y="6873"/>
                    <a:pt x="2505" y="6739"/>
                    <a:pt x="2676" y="6471"/>
                  </a:cubicBezTo>
                  <a:cubicBezTo>
                    <a:pt x="2833" y="6222"/>
                    <a:pt x="2870" y="5972"/>
                    <a:pt x="2833" y="5700"/>
                  </a:cubicBezTo>
                  <a:cubicBezTo>
                    <a:pt x="2791" y="5432"/>
                    <a:pt x="2699" y="5164"/>
                    <a:pt x="2560" y="4836"/>
                  </a:cubicBezTo>
                  <a:cubicBezTo>
                    <a:pt x="2445" y="4508"/>
                    <a:pt x="2140" y="3583"/>
                    <a:pt x="1849" y="2678"/>
                  </a:cubicBezTo>
                  <a:cubicBezTo>
                    <a:pt x="1715" y="2234"/>
                    <a:pt x="1581" y="1791"/>
                    <a:pt x="1465" y="1444"/>
                  </a:cubicBezTo>
                  <a:cubicBezTo>
                    <a:pt x="1368" y="1098"/>
                    <a:pt x="1289" y="830"/>
                    <a:pt x="1271" y="751"/>
                  </a:cubicBezTo>
                  <a:cubicBezTo>
                    <a:pt x="1216" y="543"/>
                    <a:pt x="1040" y="349"/>
                    <a:pt x="809" y="215"/>
                  </a:cubicBezTo>
                  <a:cubicBezTo>
                    <a:pt x="597" y="92"/>
                    <a:pt x="354" y="0"/>
                    <a:pt x="12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7031434" y="2479005"/>
              <a:ext cx="550314" cy="764097"/>
            </a:xfrm>
            <a:custGeom>
              <a:avLst/>
              <a:gdLst/>
              <a:ahLst/>
              <a:cxnLst/>
              <a:rect l="l" t="t" r="r" b="b"/>
              <a:pathLst>
                <a:path w="4026" h="5590" extrusionOk="0">
                  <a:moveTo>
                    <a:pt x="1059" y="1"/>
                  </a:moveTo>
                  <a:cubicBezTo>
                    <a:pt x="1059" y="1"/>
                    <a:pt x="962" y="195"/>
                    <a:pt x="925" y="329"/>
                  </a:cubicBezTo>
                  <a:cubicBezTo>
                    <a:pt x="883" y="481"/>
                    <a:pt x="712" y="541"/>
                    <a:pt x="500" y="791"/>
                  </a:cubicBezTo>
                  <a:cubicBezTo>
                    <a:pt x="287" y="1059"/>
                    <a:pt x="421" y="1174"/>
                    <a:pt x="421" y="1618"/>
                  </a:cubicBezTo>
                  <a:cubicBezTo>
                    <a:pt x="421" y="2080"/>
                    <a:pt x="403" y="1983"/>
                    <a:pt x="269" y="2311"/>
                  </a:cubicBezTo>
                  <a:cubicBezTo>
                    <a:pt x="135" y="2658"/>
                    <a:pt x="1" y="3120"/>
                    <a:pt x="116" y="3947"/>
                  </a:cubicBezTo>
                  <a:cubicBezTo>
                    <a:pt x="190" y="4603"/>
                    <a:pt x="597" y="5430"/>
                    <a:pt x="1387" y="5564"/>
                  </a:cubicBezTo>
                  <a:cubicBezTo>
                    <a:pt x="1490" y="5581"/>
                    <a:pt x="1597" y="5589"/>
                    <a:pt x="1706" y="5589"/>
                  </a:cubicBezTo>
                  <a:cubicBezTo>
                    <a:pt x="2451" y="5589"/>
                    <a:pt x="3278" y="5211"/>
                    <a:pt x="3447" y="4755"/>
                  </a:cubicBezTo>
                  <a:cubicBezTo>
                    <a:pt x="3618" y="4238"/>
                    <a:pt x="3350" y="3466"/>
                    <a:pt x="3350" y="3466"/>
                  </a:cubicBezTo>
                  <a:cubicBezTo>
                    <a:pt x="3350" y="3466"/>
                    <a:pt x="3715" y="2889"/>
                    <a:pt x="3868" y="2505"/>
                  </a:cubicBezTo>
                  <a:cubicBezTo>
                    <a:pt x="4025" y="2136"/>
                    <a:pt x="3813" y="1928"/>
                    <a:pt x="3581" y="1369"/>
                  </a:cubicBezTo>
                  <a:cubicBezTo>
                    <a:pt x="3369" y="809"/>
                    <a:pt x="3540" y="694"/>
                    <a:pt x="3540" y="694"/>
                  </a:cubicBezTo>
                  <a:lnTo>
                    <a:pt x="1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7023233" y="2468343"/>
              <a:ext cx="552774" cy="782277"/>
            </a:xfrm>
            <a:custGeom>
              <a:avLst/>
              <a:gdLst/>
              <a:ahLst/>
              <a:cxnLst/>
              <a:rect l="l" t="t" r="r" b="b"/>
              <a:pathLst>
                <a:path w="4044" h="5723" extrusionOk="0">
                  <a:moveTo>
                    <a:pt x="1156" y="134"/>
                  </a:moveTo>
                  <a:lnTo>
                    <a:pt x="3526" y="809"/>
                  </a:lnTo>
                  <a:cubicBezTo>
                    <a:pt x="3507" y="827"/>
                    <a:pt x="3507" y="850"/>
                    <a:pt x="3484" y="887"/>
                  </a:cubicBezTo>
                  <a:cubicBezTo>
                    <a:pt x="3466" y="1003"/>
                    <a:pt x="3484" y="1174"/>
                    <a:pt x="3600" y="1465"/>
                  </a:cubicBezTo>
                  <a:cubicBezTo>
                    <a:pt x="3715" y="1751"/>
                    <a:pt x="3812" y="1946"/>
                    <a:pt x="3873" y="2098"/>
                  </a:cubicBezTo>
                  <a:cubicBezTo>
                    <a:pt x="3928" y="2274"/>
                    <a:pt x="3946" y="2389"/>
                    <a:pt x="3873" y="2560"/>
                  </a:cubicBezTo>
                  <a:cubicBezTo>
                    <a:pt x="3715" y="2948"/>
                    <a:pt x="3369" y="3526"/>
                    <a:pt x="3369" y="3526"/>
                  </a:cubicBezTo>
                  <a:lnTo>
                    <a:pt x="3350" y="3544"/>
                  </a:lnTo>
                  <a:lnTo>
                    <a:pt x="3350" y="3563"/>
                  </a:lnTo>
                  <a:cubicBezTo>
                    <a:pt x="3350" y="3563"/>
                    <a:pt x="3429" y="3757"/>
                    <a:pt x="3466" y="4006"/>
                  </a:cubicBezTo>
                  <a:cubicBezTo>
                    <a:pt x="3526" y="4256"/>
                    <a:pt x="3544" y="4584"/>
                    <a:pt x="3447" y="4833"/>
                  </a:cubicBezTo>
                  <a:cubicBezTo>
                    <a:pt x="3369" y="5064"/>
                    <a:pt x="3064" y="5295"/>
                    <a:pt x="2699" y="5448"/>
                  </a:cubicBezTo>
                  <a:cubicBezTo>
                    <a:pt x="2399" y="5555"/>
                    <a:pt x="2055" y="5624"/>
                    <a:pt x="1737" y="5624"/>
                  </a:cubicBezTo>
                  <a:cubicBezTo>
                    <a:pt x="1643" y="5624"/>
                    <a:pt x="1552" y="5618"/>
                    <a:pt x="1465" y="5605"/>
                  </a:cubicBezTo>
                  <a:cubicBezTo>
                    <a:pt x="1082" y="5526"/>
                    <a:pt x="791" y="5295"/>
                    <a:pt x="578" y="5009"/>
                  </a:cubicBezTo>
                  <a:cubicBezTo>
                    <a:pt x="389" y="4699"/>
                    <a:pt x="273" y="4334"/>
                    <a:pt x="213" y="4006"/>
                  </a:cubicBezTo>
                  <a:cubicBezTo>
                    <a:pt x="116" y="3198"/>
                    <a:pt x="231" y="2736"/>
                    <a:pt x="365" y="2408"/>
                  </a:cubicBezTo>
                  <a:cubicBezTo>
                    <a:pt x="523" y="2080"/>
                    <a:pt x="523" y="2158"/>
                    <a:pt x="541" y="1696"/>
                  </a:cubicBezTo>
                  <a:cubicBezTo>
                    <a:pt x="541" y="1465"/>
                    <a:pt x="504" y="1331"/>
                    <a:pt x="504" y="1215"/>
                  </a:cubicBezTo>
                  <a:cubicBezTo>
                    <a:pt x="481" y="1100"/>
                    <a:pt x="504" y="1021"/>
                    <a:pt x="597" y="906"/>
                  </a:cubicBezTo>
                  <a:cubicBezTo>
                    <a:pt x="694" y="772"/>
                    <a:pt x="791" y="693"/>
                    <a:pt x="869" y="638"/>
                  </a:cubicBezTo>
                  <a:cubicBezTo>
                    <a:pt x="943" y="559"/>
                    <a:pt x="1003" y="522"/>
                    <a:pt x="1022" y="425"/>
                  </a:cubicBezTo>
                  <a:cubicBezTo>
                    <a:pt x="1059" y="310"/>
                    <a:pt x="1137" y="176"/>
                    <a:pt x="1156" y="134"/>
                  </a:cubicBezTo>
                  <a:close/>
                  <a:moveTo>
                    <a:pt x="1100" y="0"/>
                  </a:moveTo>
                  <a:lnTo>
                    <a:pt x="1082" y="42"/>
                  </a:lnTo>
                  <a:cubicBezTo>
                    <a:pt x="1082" y="42"/>
                    <a:pt x="985" y="250"/>
                    <a:pt x="925" y="388"/>
                  </a:cubicBezTo>
                  <a:cubicBezTo>
                    <a:pt x="906" y="444"/>
                    <a:pt x="869" y="481"/>
                    <a:pt x="791" y="559"/>
                  </a:cubicBezTo>
                  <a:cubicBezTo>
                    <a:pt x="712" y="619"/>
                    <a:pt x="620" y="693"/>
                    <a:pt x="523" y="850"/>
                  </a:cubicBezTo>
                  <a:cubicBezTo>
                    <a:pt x="407" y="984"/>
                    <a:pt x="389" y="1100"/>
                    <a:pt x="389" y="1215"/>
                  </a:cubicBezTo>
                  <a:cubicBezTo>
                    <a:pt x="407" y="1349"/>
                    <a:pt x="426" y="1483"/>
                    <a:pt x="426" y="1696"/>
                  </a:cubicBezTo>
                  <a:cubicBezTo>
                    <a:pt x="426" y="2158"/>
                    <a:pt x="426" y="2043"/>
                    <a:pt x="273" y="2371"/>
                  </a:cubicBezTo>
                  <a:cubicBezTo>
                    <a:pt x="134" y="2717"/>
                    <a:pt x="0" y="3198"/>
                    <a:pt x="116" y="4025"/>
                  </a:cubicBezTo>
                  <a:cubicBezTo>
                    <a:pt x="158" y="4371"/>
                    <a:pt x="292" y="4736"/>
                    <a:pt x="504" y="5064"/>
                  </a:cubicBezTo>
                  <a:cubicBezTo>
                    <a:pt x="712" y="5374"/>
                    <a:pt x="1022" y="5624"/>
                    <a:pt x="1447" y="5702"/>
                  </a:cubicBezTo>
                  <a:cubicBezTo>
                    <a:pt x="1548" y="5716"/>
                    <a:pt x="1655" y="5723"/>
                    <a:pt x="1764" y="5723"/>
                  </a:cubicBezTo>
                  <a:cubicBezTo>
                    <a:pt x="2087" y="5723"/>
                    <a:pt x="2432" y="5662"/>
                    <a:pt x="2736" y="5545"/>
                  </a:cubicBezTo>
                  <a:cubicBezTo>
                    <a:pt x="3119" y="5374"/>
                    <a:pt x="3447" y="5143"/>
                    <a:pt x="3544" y="4852"/>
                  </a:cubicBezTo>
                  <a:cubicBezTo>
                    <a:pt x="3641" y="4584"/>
                    <a:pt x="3623" y="4256"/>
                    <a:pt x="3581" y="3988"/>
                  </a:cubicBezTo>
                  <a:cubicBezTo>
                    <a:pt x="3526" y="3738"/>
                    <a:pt x="3466" y="3581"/>
                    <a:pt x="3466" y="3563"/>
                  </a:cubicBezTo>
                  <a:cubicBezTo>
                    <a:pt x="3484" y="3526"/>
                    <a:pt x="3812" y="2985"/>
                    <a:pt x="3970" y="2602"/>
                  </a:cubicBezTo>
                  <a:cubicBezTo>
                    <a:pt x="4043" y="2408"/>
                    <a:pt x="4043" y="2237"/>
                    <a:pt x="3970" y="2061"/>
                  </a:cubicBezTo>
                  <a:cubicBezTo>
                    <a:pt x="3909" y="1890"/>
                    <a:pt x="3812" y="1715"/>
                    <a:pt x="3697" y="1428"/>
                  </a:cubicBezTo>
                  <a:cubicBezTo>
                    <a:pt x="3581" y="1155"/>
                    <a:pt x="3581" y="1003"/>
                    <a:pt x="3600" y="906"/>
                  </a:cubicBezTo>
                  <a:cubicBezTo>
                    <a:pt x="3600" y="869"/>
                    <a:pt x="3623" y="850"/>
                    <a:pt x="3623" y="827"/>
                  </a:cubicBezTo>
                  <a:lnTo>
                    <a:pt x="3641" y="809"/>
                  </a:lnTo>
                  <a:lnTo>
                    <a:pt x="3739" y="753"/>
                  </a:lnTo>
                  <a:lnTo>
                    <a:pt x="1100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7215283" y="2004688"/>
              <a:ext cx="558379" cy="459552"/>
            </a:xfrm>
            <a:custGeom>
              <a:avLst/>
              <a:gdLst/>
              <a:ahLst/>
              <a:cxnLst/>
              <a:rect l="l" t="t" r="r" b="b"/>
              <a:pathLst>
                <a:path w="4085" h="3362" extrusionOk="0">
                  <a:moveTo>
                    <a:pt x="2715" y="0"/>
                  </a:moveTo>
                  <a:cubicBezTo>
                    <a:pt x="2554" y="0"/>
                    <a:pt x="2370" y="2"/>
                    <a:pt x="2158" y="5"/>
                  </a:cubicBezTo>
                  <a:cubicBezTo>
                    <a:pt x="1118" y="24"/>
                    <a:pt x="462" y="407"/>
                    <a:pt x="231" y="948"/>
                  </a:cubicBezTo>
                  <a:cubicBezTo>
                    <a:pt x="0" y="1489"/>
                    <a:pt x="97" y="2741"/>
                    <a:pt x="97" y="2741"/>
                  </a:cubicBezTo>
                  <a:cubicBezTo>
                    <a:pt x="97" y="2741"/>
                    <a:pt x="328" y="3064"/>
                    <a:pt x="716" y="3240"/>
                  </a:cubicBezTo>
                  <a:cubicBezTo>
                    <a:pt x="908" y="3337"/>
                    <a:pt x="1259" y="3361"/>
                    <a:pt x="1562" y="3361"/>
                  </a:cubicBezTo>
                  <a:cubicBezTo>
                    <a:pt x="1866" y="3361"/>
                    <a:pt x="2121" y="3337"/>
                    <a:pt x="2121" y="3337"/>
                  </a:cubicBezTo>
                  <a:cubicBezTo>
                    <a:pt x="2121" y="3337"/>
                    <a:pt x="2236" y="2644"/>
                    <a:pt x="2468" y="2528"/>
                  </a:cubicBezTo>
                  <a:cubicBezTo>
                    <a:pt x="2680" y="2413"/>
                    <a:pt x="3988" y="2413"/>
                    <a:pt x="3988" y="2413"/>
                  </a:cubicBezTo>
                  <a:cubicBezTo>
                    <a:pt x="3988" y="2413"/>
                    <a:pt x="4085" y="2182"/>
                    <a:pt x="4006" y="1660"/>
                  </a:cubicBezTo>
                  <a:cubicBezTo>
                    <a:pt x="3928" y="1142"/>
                    <a:pt x="3604" y="24"/>
                    <a:pt x="3604" y="24"/>
                  </a:cubicBezTo>
                  <a:cubicBezTo>
                    <a:pt x="3604" y="24"/>
                    <a:pt x="3356" y="0"/>
                    <a:pt x="2715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7218427" y="1997170"/>
              <a:ext cx="557832" cy="473768"/>
            </a:xfrm>
            <a:custGeom>
              <a:avLst/>
              <a:gdLst/>
              <a:ahLst/>
              <a:cxnLst/>
              <a:rect l="l" t="t" r="r" b="b"/>
              <a:pathLst>
                <a:path w="4081" h="3466" extrusionOk="0">
                  <a:moveTo>
                    <a:pt x="2857" y="108"/>
                  </a:moveTo>
                  <a:cubicBezTo>
                    <a:pt x="3336" y="108"/>
                    <a:pt x="3526" y="122"/>
                    <a:pt x="3540" y="139"/>
                  </a:cubicBezTo>
                  <a:cubicBezTo>
                    <a:pt x="3558" y="176"/>
                    <a:pt x="3849" y="1216"/>
                    <a:pt x="3928" y="1715"/>
                  </a:cubicBezTo>
                  <a:cubicBezTo>
                    <a:pt x="3965" y="1964"/>
                    <a:pt x="3965" y="2158"/>
                    <a:pt x="3965" y="2274"/>
                  </a:cubicBezTo>
                  <a:cubicBezTo>
                    <a:pt x="3946" y="2389"/>
                    <a:pt x="3946" y="2408"/>
                    <a:pt x="3928" y="2426"/>
                  </a:cubicBezTo>
                  <a:lnTo>
                    <a:pt x="3290" y="2426"/>
                  </a:lnTo>
                  <a:cubicBezTo>
                    <a:pt x="3096" y="2426"/>
                    <a:pt x="2925" y="2449"/>
                    <a:pt x="2773" y="2468"/>
                  </a:cubicBezTo>
                  <a:cubicBezTo>
                    <a:pt x="2597" y="2468"/>
                    <a:pt x="2481" y="2486"/>
                    <a:pt x="2403" y="2523"/>
                  </a:cubicBezTo>
                  <a:cubicBezTo>
                    <a:pt x="2347" y="2565"/>
                    <a:pt x="2287" y="2639"/>
                    <a:pt x="2250" y="2736"/>
                  </a:cubicBezTo>
                  <a:cubicBezTo>
                    <a:pt x="2195" y="2814"/>
                    <a:pt x="2153" y="2911"/>
                    <a:pt x="2135" y="3004"/>
                  </a:cubicBezTo>
                  <a:cubicBezTo>
                    <a:pt x="2079" y="3179"/>
                    <a:pt x="2056" y="3313"/>
                    <a:pt x="2056" y="3350"/>
                  </a:cubicBezTo>
                  <a:cubicBezTo>
                    <a:pt x="2019" y="3350"/>
                    <a:pt x="1807" y="3373"/>
                    <a:pt x="1539" y="3373"/>
                  </a:cubicBezTo>
                  <a:cubicBezTo>
                    <a:pt x="1229" y="3373"/>
                    <a:pt x="883" y="3332"/>
                    <a:pt x="712" y="3258"/>
                  </a:cubicBezTo>
                  <a:cubicBezTo>
                    <a:pt x="347" y="3082"/>
                    <a:pt x="134" y="2796"/>
                    <a:pt x="134" y="2773"/>
                  </a:cubicBezTo>
                  <a:cubicBezTo>
                    <a:pt x="134" y="2754"/>
                    <a:pt x="116" y="2468"/>
                    <a:pt x="116" y="2103"/>
                  </a:cubicBezTo>
                  <a:cubicBezTo>
                    <a:pt x="116" y="1733"/>
                    <a:pt x="153" y="1271"/>
                    <a:pt x="268" y="1021"/>
                  </a:cubicBezTo>
                  <a:cubicBezTo>
                    <a:pt x="481" y="504"/>
                    <a:pt x="1095" y="116"/>
                    <a:pt x="2135" y="116"/>
                  </a:cubicBezTo>
                  <a:cubicBezTo>
                    <a:pt x="2427" y="111"/>
                    <a:pt x="2665" y="108"/>
                    <a:pt x="2857" y="108"/>
                  </a:cubicBezTo>
                  <a:close/>
                  <a:moveTo>
                    <a:pt x="2135" y="0"/>
                  </a:moveTo>
                  <a:cubicBezTo>
                    <a:pt x="1077" y="23"/>
                    <a:pt x="402" y="407"/>
                    <a:pt x="171" y="985"/>
                  </a:cubicBezTo>
                  <a:cubicBezTo>
                    <a:pt x="37" y="1271"/>
                    <a:pt x="19" y="1715"/>
                    <a:pt x="0" y="2103"/>
                  </a:cubicBezTo>
                  <a:cubicBezTo>
                    <a:pt x="0" y="2486"/>
                    <a:pt x="19" y="2796"/>
                    <a:pt x="19" y="2796"/>
                  </a:cubicBezTo>
                  <a:lnTo>
                    <a:pt x="19" y="2814"/>
                  </a:lnTo>
                  <a:lnTo>
                    <a:pt x="37" y="2833"/>
                  </a:lnTo>
                  <a:cubicBezTo>
                    <a:pt x="37" y="2833"/>
                    <a:pt x="268" y="3161"/>
                    <a:pt x="670" y="3350"/>
                  </a:cubicBezTo>
                  <a:cubicBezTo>
                    <a:pt x="883" y="3447"/>
                    <a:pt x="1229" y="3466"/>
                    <a:pt x="1539" y="3466"/>
                  </a:cubicBezTo>
                  <a:cubicBezTo>
                    <a:pt x="1848" y="3466"/>
                    <a:pt x="2098" y="3447"/>
                    <a:pt x="2098" y="3447"/>
                  </a:cubicBezTo>
                  <a:lnTo>
                    <a:pt x="2135" y="3447"/>
                  </a:lnTo>
                  <a:lnTo>
                    <a:pt x="2135" y="3410"/>
                  </a:lnTo>
                  <a:cubicBezTo>
                    <a:pt x="2135" y="3410"/>
                    <a:pt x="2172" y="3235"/>
                    <a:pt x="2232" y="3045"/>
                  </a:cubicBezTo>
                  <a:cubicBezTo>
                    <a:pt x="2269" y="2948"/>
                    <a:pt x="2287" y="2851"/>
                    <a:pt x="2329" y="2773"/>
                  </a:cubicBezTo>
                  <a:cubicBezTo>
                    <a:pt x="2384" y="2699"/>
                    <a:pt x="2426" y="2639"/>
                    <a:pt x="2463" y="2620"/>
                  </a:cubicBezTo>
                  <a:cubicBezTo>
                    <a:pt x="2500" y="2602"/>
                    <a:pt x="2615" y="2583"/>
                    <a:pt x="2773" y="2565"/>
                  </a:cubicBezTo>
                  <a:cubicBezTo>
                    <a:pt x="2925" y="2542"/>
                    <a:pt x="3119" y="2542"/>
                    <a:pt x="3290" y="2523"/>
                  </a:cubicBezTo>
                  <a:lnTo>
                    <a:pt x="4002" y="2523"/>
                  </a:lnTo>
                  <a:lnTo>
                    <a:pt x="4020" y="2486"/>
                  </a:lnTo>
                  <a:cubicBezTo>
                    <a:pt x="4020" y="2486"/>
                    <a:pt x="4043" y="2426"/>
                    <a:pt x="4062" y="2292"/>
                  </a:cubicBezTo>
                  <a:cubicBezTo>
                    <a:pt x="4080" y="2158"/>
                    <a:pt x="4080" y="1964"/>
                    <a:pt x="4043" y="1696"/>
                  </a:cubicBezTo>
                  <a:cubicBezTo>
                    <a:pt x="3946" y="1179"/>
                    <a:pt x="3637" y="60"/>
                    <a:pt x="3637" y="60"/>
                  </a:cubicBezTo>
                  <a:lnTo>
                    <a:pt x="3618" y="23"/>
                  </a:lnTo>
                  <a:lnTo>
                    <a:pt x="3581" y="23"/>
                  </a:lnTo>
                  <a:cubicBezTo>
                    <a:pt x="3581" y="23"/>
                    <a:pt x="3193" y="0"/>
                    <a:pt x="213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7262578" y="1796235"/>
              <a:ext cx="350747" cy="305092"/>
            </a:xfrm>
            <a:custGeom>
              <a:avLst/>
              <a:gdLst/>
              <a:ahLst/>
              <a:cxnLst/>
              <a:rect l="l" t="t" r="r" b="b"/>
              <a:pathLst>
                <a:path w="2566" h="2232" extrusionOk="0">
                  <a:moveTo>
                    <a:pt x="2196" y="0"/>
                  </a:moveTo>
                  <a:cubicBezTo>
                    <a:pt x="2068" y="0"/>
                    <a:pt x="1918" y="103"/>
                    <a:pt x="1733" y="241"/>
                  </a:cubicBezTo>
                  <a:cubicBezTo>
                    <a:pt x="1387" y="491"/>
                    <a:pt x="1040" y="722"/>
                    <a:pt x="832" y="953"/>
                  </a:cubicBezTo>
                  <a:cubicBezTo>
                    <a:pt x="601" y="1202"/>
                    <a:pt x="1" y="2205"/>
                    <a:pt x="1" y="2205"/>
                  </a:cubicBezTo>
                  <a:cubicBezTo>
                    <a:pt x="1" y="2205"/>
                    <a:pt x="96" y="2232"/>
                    <a:pt x="265" y="2232"/>
                  </a:cubicBezTo>
                  <a:cubicBezTo>
                    <a:pt x="418" y="2232"/>
                    <a:pt x="631" y="2210"/>
                    <a:pt x="888" y="2126"/>
                  </a:cubicBezTo>
                  <a:cubicBezTo>
                    <a:pt x="1410" y="1974"/>
                    <a:pt x="2006" y="1701"/>
                    <a:pt x="2006" y="1701"/>
                  </a:cubicBezTo>
                  <a:cubicBezTo>
                    <a:pt x="2006" y="1701"/>
                    <a:pt x="1988" y="1165"/>
                    <a:pt x="2219" y="856"/>
                  </a:cubicBezTo>
                  <a:cubicBezTo>
                    <a:pt x="2468" y="528"/>
                    <a:pt x="2565" y="375"/>
                    <a:pt x="2426" y="163"/>
                  </a:cubicBezTo>
                  <a:cubicBezTo>
                    <a:pt x="2358" y="47"/>
                    <a:pt x="2282" y="0"/>
                    <a:pt x="2196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7257520" y="1791861"/>
              <a:ext cx="358264" cy="315891"/>
            </a:xfrm>
            <a:custGeom>
              <a:avLst/>
              <a:gdLst/>
              <a:ahLst/>
              <a:cxnLst/>
              <a:rect l="l" t="t" r="r" b="b"/>
              <a:pathLst>
                <a:path w="2621" h="2311" extrusionOk="0">
                  <a:moveTo>
                    <a:pt x="2195" y="1"/>
                  </a:moveTo>
                  <a:cubicBezTo>
                    <a:pt x="2061" y="42"/>
                    <a:pt x="1927" y="139"/>
                    <a:pt x="1770" y="255"/>
                  </a:cubicBezTo>
                  <a:cubicBezTo>
                    <a:pt x="1447" y="504"/>
                    <a:pt x="1077" y="735"/>
                    <a:pt x="846" y="985"/>
                  </a:cubicBezTo>
                  <a:cubicBezTo>
                    <a:pt x="731" y="1100"/>
                    <a:pt x="541" y="1410"/>
                    <a:pt x="366" y="1696"/>
                  </a:cubicBezTo>
                  <a:cubicBezTo>
                    <a:pt x="176" y="1964"/>
                    <a:pt x="38" y="2219"/>
                    <a:pt x="38" y="2219"/>
                  </a:cubicBezTo>
                  <a:lnTo>
                    <a:pt x="1" y="2274"/>
                  </a:lnTo>
                  <a:lnTo>
                    <a:pt x="61" y="2292"/>
                  </a:lnTo>
                  <a:cubicBezTo>
                    <a:pt x="61" y="2292"/>
                    <a:pt x="79" y="2292"/>
                    <a:pt x="98" y="2311"/>
                  </a:cubicBezTo>
                  <a:cubicBezTo>
                    <a:pt x="116" y="2255"/>
                    <a:pt x="153" y="2195"/>
                    <a:pt x="195" y="2158"/>
                  </a:cubicBezTo>
                  <a:cubicBezTo>
                    <a:pt x="250" y="2080"/>
                    <a:pt x="329" y="1946"/>
                    <a:pt x="444" y="1756"/>
                  </a:cubicBezTo>
                  <a:cubicBezTo>
                    <a:pt x="615" y="1465"/>
                    <a:pt x="828" y="1156"/>
                    <a:pt x="925" y="1040"/>
                  </a:cubicBezTo>
                  <a:cubicBezTo>
                    <a:pt x="1137" y="832"/>
                    <a:pt x="1502" y="601"/>
                    <a:pt x="1830" y="329"/>
                  </a:cubicBezTo>
                  <a:cubicBezTo>
                    <a:pt x="1983" y="213"/>
                    <a:pt x="2117" y="139"/>
                    <a:pt x="2214" y="116"/>
                  </a:cubicBezTo>
                  <a:cubicBezTo>
                    <a:pt x="2244" y="107"/>
                    <a:pt x="2268" y="102"/>
                    <a:pt x="2290" y="102"/>
                  </a:cubicBezTo>
                  <a:cubicBezTo>
                    <a:pt x="2311" y="102"/>
                    <a:pt x="2329" y="107"/>
                    <a:pt x="2348" y="116"/>
                  </a:cubicBezTo>
                  <a:cubicBezTo>
                    <a:pt x="2371" y="139"/>
                    <a:pt x="2408" y="176"/>
                    <a:pt x="2445" y="232"/>
                  </a:cubicBezTo>
                  <a:cubicBezTo>
                    <a:pt x="2524" y="347"/>
                    <a:pt x="2524" y="407"/>
                    <a:pt x="2487" y="504"/>
                  </a:cubicBezTo>
                  <a:cubicBezTo>
                    <a:pt x="2445" y="601"/>
                    <a:pt x="2371" y="717"/>
                    <a:pt x="2256" y="869"/>
                  </a:cubicBezTo>
                  <a:cubicBezTo>
                    <a:pt x="2117" y="1040"/>
                    <a:pt x="2061" y="1271"/>
                    <a:pt x="2043" y="1447"/>
                  </a:cubicBezTo>
                  <a:cubicBezTo>
                    <a:pt x="2043" y="1502"/>
                    <a:pt x="2025" y="1544"/>
                    <a:pt x="2025" y="1581"/>
                  </a:cubicBezTo>
                  <a:cubicBezTo>
                    <a:pt x="2061" y="1581"/>
                    <a:pt x="2098" y="1599"/>
                    <a:pt x="2140" y="1599"/>
                  </a:cubicBezTo>
                  <a:lnTo>
                    <a:pt x="2140" y="1465"/>
                  </a:lnTo>
                  <a:cubicBezTo>
                    <a:pt x="2177" y="1294"/>
                    <a:pt x="2232" y="1082"/>
                    <a:pt x="2329" y="948"/>
                  </a:cubicBezTo>
                  <a:cubicBezTo>
                    <a:pt x="2463" y="772"/>
                    <a:pt x="2542" y="657"/>
                    <a:pt x="2579" y="541"/>
                  </a:cubicBezTo>
                  <a:cubicBezTo>
                    <a:pt x="2621" y="426"/>
                    <a:pt x="2621" y="310"/>
                    <a:pt x="2542" y="176"/>
                  </a:cubicBezTo>
                  <a:cubicBezTo>
                    <a:pt x="2505" y="98"/>
                    <a:pt x="2445" y="61"/>
                    <a:pt x="2390" y="24"/>
                  </a:cubicBezTo>
                  <a:cubicBezTo>
                    <a:pt x="2348" y="1"/>
                    <a:pt x="2311" y="1"/>
                    <a:pt x="227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7157736" y="2361178"/>
              <a:ext cx="394897" cy="243855"/>
            </a:xfrm>
            <a:custGeom>
              <a:avLst/>
              <a:gdLst/>
              <a:ahLst/>
              <a:cxnLst/>
              <a:rect l="l" t="t" r="r" b="b"/>
              <a:pathLst>
                <a:path w="2889" h="1784" extrusionOk="0">
                  <a:moveTo>
                    <a:pt x="463" y="1"/>
                  </a:moveTo>
                  <a:cubicBezTo>
                    <a:pt x="295" y="1"/>
                    <a:pt x="145" y="442"/>
                    <a:pt x="75" y="650"/>
                  </a:cubicBezTo>
                  <a:cubicBezTo>
                    <a:pt x="1" y="881"/>
                    <a:pt x="38" y="1131"/>
                    <a:pt x="537" y="1380"/>
                  </a:cubicBezTo>
                  <a:cubicBezTo>
                    <a:pt x="970" y="1599"/>
                    <a:pt x="2013" y="1784"/>
                    <a:pt x="2431" y="1784"/>
                  </a:cubicBezTo>
                  <a:cubicBezTo>
                    <a:pt x="2498" y="1784"/>
                    <a:pt x="2549" y="1779"/>
                    <a:pt x="2579" y="1768"/>
                  </a:cubicBezTo>
                  <a:cubicBezTo>
                    <a:pt x="2791" y="1690"/>
                    <a:pt x="2889" y="900"/>
                    <a:pt x="2870" y="687"/>
                  </a:cubicBezTo>
                  <a:cubicBezTo>
                    <a:pt x="2828" y="479"/>
                    <a:pt x="2676" y="419"/>
                    <a:pt x="2676" y="419"/>
                  </a:cubicBezTo>
                  <a:lnTo>
                    <a:pt x="518" y="17"/>
                  </a:lnTo>
                  <a:cubicBezTo>
                    <a:pt x="500" y="6"/>
                    <a:pt x="481" y="1"/>
                    <a:pt x="4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7152132" y="2352703"/>
              <a:ext cx="405559" cy="259711"/>
            </a:xfrm>
            <a:custGeom>
              <a:avLst/>
              <a:gdLst/>
              <a:ahLst/>
              <a:cxnLst/>
              <a:rect l="l" t="t" r="r" b="b"/>
              <a:pathLst>
                <a:path w="2967" h="1900" extrusionOk="0">
                  <a:moveTo>
                    <a:pt x="541" y="116"/>
                  </a:moveTo>
                  <a:lnTo>
                    <a:pt x="559" y="135"/>
                  </a:lnTo>
                  <a:lnTo>
                    <a:pt x="2698" y="541"/>
                  </a:lnTo>
                  <a:cubicBezTo>
                    <a:pt x="2698" y="541"/>
                    <a:pt x="2832" y="578"/>
                    <a:pt x="2851" y="749"/>
                  </a:cubicBezTo>
                  <a:cubicBezTo>
                    <a:pt x="2869" y="846"/>
                    <a:pt x="2851" y="1096"/>
                    <a:pt x="2796" y="1327"/>
                  </a:cubicBezTo>
                  <a:cubicBezTo>
                    <a:pt x="2772" y="1442"/>
                    <a:pt x="2754" y="1558"/>
                    <a:pt x="2717" y="1636"/>
                  </a:cubicBezTo>
                  <a:cubicBezTo>
                    <a:pt x="2680" y="1733"/>
                    <a:pt x="2638" y="1770"/>
                    <a:pt x="2601" y="1789"/>
                  </a:cubicBezTo>
                  <a:cubicBezTo>
                    <a:pt x="2577" y="1789"/>
                    <a:pt x="2517" y="1799"/>
                    <a:pt x="2434" y="1799"/>
                  </a:cubicBezTo>
                  <a:cubicBezTo>
                    <a:pt x="2392" y="1799"/>
                    <a:pt x="2344" y="1797"/>
                    <a:pt x="2292" y="1789"/>
                  </a:cubicBezTo>
                  <a:cubicBezTo>
                    <a:pt x="2121" y="1770"/>
                    <a:pt x="1927" y="1752"/>
                    <a:pt x="1714" y="1715"/>
                  </a:cubicBezTo>
                  <a:cubicBezTo>
                    <a:pt x="1294" y="1636"/>
                    <a:pt x="850" y="1502"/>
                    <a:pt x="601" y="1387"/>
                  </a:cubicBezTo>
                  <a:cubicBezTo>
                    <a:pt x="347" y="1271"/>
                    <a:pt x="231" y="1156"/>
                    <a:pt x="176" y="1040"/>
                  </a:cubicBezTo>
                  <a:cubicBezTo>
                    <a:pt x="116" y="943"/>
                    <a:pt x="116" y="846"/>
                    <a:pt x="157" y="731"/>
                  </a:cubicBezTo>
                  <a:cubicBezTo>
                    <a:pt x="213" y="615"/>
                    <a:pt x="273" y="444"/>
                    <a:pt x="347" y="287"/>
                  </a:cubicBezTo>
                  <a:cubicBezTo>
                    <a:pt x="370" y="232"/>
                    <a:pt x="425" y="172"/>
                    <a:pt x="444" y="135"/>
                  </a:cubicBezTo>
                  <a:cubicBezTo>
                    <a:pt x="462" y="116"/>
                    <a:pt x="485" y="116"/>
                    <a:pt x="504" y="116"/>
                  </a:cubicBezTo>
                  <a:close/>
                  <a:moveTo>
                    <a:pt x="485" y="1"/>
                  </a:moveTo>
                  <a:cubicBezTo>
                    <a:pt x="444" y="19"/>
                    <a:pt x="407" y="38"/>
                    <a:pt x="388" y="56"/>
                  </a:cubicBezTo>
                  <a:cubicBezTo>
                    <a:pt x="328" y="98"/>
                    <a:pt x="291" y="172"/>
                    <a:pt x="254" y="250"/>
                  </a:cubicBezTo>
                  <a:cubicBezTo>
                    <a:pt x="176" y="403"/>
                    <a:pt x="97" y="597"/>
                    <a:pt x="60" y="694"/>
                  </a:cubicBezTo>
                  <a:cubicBezTo>
                    <a:pt x="23" y="828"/>
                    <a:pt x="0" y="962"/>
                    <a:pt x="79" y="1096"/>
                  </a:cubicBezTo>
                  <a:cubicBezTo>
                    <a:pt x="157" y="1234"/>
                    <a:pt x="291" y="1350"/>
                    <a:pt x="559" y="1484"/>
                  </a:cubicBezTo>
                  <a:cubicBezTo>
                    <a:pt x="809" y="1618"/>
                    <a:pt x="1271" y="1733"/>
                    <a:pt x="1696" y="1812"/>
                  </a:cubicBezTo>
                  <a:cubicBezTo>
                    <a:pt x="1908" y="1849"/>
                    <a:pt x="2102" y="1886"/>
                    <a:pt x="2273" y="1886"/>
                  </a:cubicBezTo>
                  <a:cubicBezTo>
                    <a:pt x="2361" y="1895"/>
                    <a:pt x="2434" y="1900"/>
                    <a:pt x="2494" y="1900"/>
                  </a:cubicBezTo>
                  <a:cubicBezTo>
                    <a:pt x="2554" y="1900"/>
                    <a:pt x="2601" y="1895"/>
                    <a:pt x="2638" y="1886"/>
                  </a:cubicBezTo>
                  <a:cubicBezTo>
                    <a:pt x="2717" y="1849"/>
                    <a:pt x="2772" y="1770"/>
                    <a:pt x="2814" y="1696"/>
                  </a:cubicBezTo>
                  <a:cubicBezTo>
                    <a:pt x="2851" y="1599"/>
                    <a:pt x="2888" y="1484"/>
                    <a:pt x="2911" y="1350"/>
                  </a:cubicBezTo>
                  <a:cubicBezTo>
                    <a:pt x="2948" y="1119"/>
                    <a:pt x="2966" y="865"/>
                    <a:pt x="2948" y="749"/>
                  </a:cubicBezTo>
                  <a:cubicBezTo>
                    <a:pt x="2930" y="518"/>
                    <a:pt x="2735" y="444"/>
                    <a:pt x="2735" y="444"/>
                  </a:cubicBezTo>
                  <a:lnTo>
                    <a:pt x="578" y="19"/>
                  </a:lnTo>
                  <a:cubicBezTo>
                    <a:pt x="559" y="19"/>
                    <a:pt x="522" y="1"/>
                    <a:pt x="48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7886569" y="1908048"/>
              <a:ext cx="81604" cy="30208"/>
            </a:xfrm>
            <a:custGeom>
              <a:avLst/>
              <a:gdLst/>
              <a:ahLst/>
              <a:cxnLst/>
              <a:rect l="l" t="t" r="r" b="b"/>
              <a:pathLst>
                <a:path w="597" h="221" extrusionOk="0">
                  <a:moveTo>
                    <a:pt x="366" y="1"/>
                  </a:moveTo>
                  <a:cubicBezTo>
                    <a:pt x="250" y="1"/>
                    <a:pt x="172" y="56"/>
                    <a:pt x="98" y="98"/>
                  </a:cubicBezTo>
                  <a:cubicBezTo>
                    <a:pt x="79" y="98"/>
                    <a:pt x="56" y="116"/>
                    <a:pt x="38" y="116"/>
                  </a:cubicBezTo>
                  <a:cubicBezTo>
                    <a:pt x="19" y="135"/>
                    <a:pt x="1" y="172"/>
                    <a:pt x="19" y="190"/>
                  </a:cubicBezTo>
                  <a:cubicBezTo>
                    <a:pt x="32" y="207"/>
                    <a:pt x="46" y="221"/>
                    <a:pt x="61" y="221"/>
                  </a:cubicBezTo>
                  <a:cubicBezTo>
                    <a:pt x="67" y="221"/>
                    <a:pt x="73" y="219"/>
                    <a:pt x="79" y="213"/>
                  </a:cubicBezTo>
                  <a:cubicBezTo>
                    <a:pt x="98" y="190"/>
                    <a:pt x="116" y="190"/>
                    <a:pt x="135" y="172"/>
                  </a:cubicBezTo>
                  <a:cubicBezTo>
                    <a:pt x="213" y="135"/>
                    <a:pt x="287" y="116"/>
                    <a:pt x="366" y="98"/>
                  </a:cubicBezTo>
                  <a:cubicBezTo>
                    <a:pt x="426" y="98"/>
                    <a:pt x="481" y="135"/>
                    <a:pt x="518" y="172"/>
                  </a:cubicBezTo>
                  <a:cubicBezTo>
                    <a:pt x="541" y="172"/>
                    <a:pt x="578" y="172"/>
                    <a:pt x="578" y="153"/>
                  </a:cubicBezTo>
                  <a:cubicBezTo>
                    <a:pt x="597" y="135"/>
                    <a:pt x="597" y="116"/>
                    <a:pt x="578" y="98"/>
                  </a:cubicBezTo>
                  <a:cubicBezTo>
                    <a:pt x="518" y="38"/>
                    <a:pt x="444" y="1"/>
                    <a:pt x="36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7812756" y="1942221"/>
              <a:ext cx="63287" cy="30208"/>
            </a:xfrm>
            <a:custGeom>
              <a:avLst/>
              <a:gdLst/>
              <a:ahLst/>
              <a:cxnLst/>
              <a:rect l="l" t="t" r="r" b="b"/>
              <a:pathLst>
                <a:path w="463" h="221" extrusionOk="0">
                  <a:moveTo>
                    <a:pt x="388" y="0"/>
                  </a:moveTo>
                  <a:cubicBezTo>
                    <a:pt x="291" y="56"/>
                    <a:pt x="176" y="79"/>
                    <a:pt x="42" y="116"/>
                  </a:cubicBezTo>
                  <a:cubicBezTo>
                    <a:pt x="19" y="134"/>
                    <a:pt x="0" y="153"/>
                    <a:pt x="19" y="171"/>
                  </a:cubicBezTo>
                  <a:cubicBezTo>
                    <a:pt x="19" y="202"/>
                    <a:pt x="31" y="220"/>
                    <a:pt x="53" y="220"/>
                  </a:cubicBezTo>
                  <a:cubicBezTo>
                    <a:pt x="60" y="220"/>
                    <a:pt x="69" y="218"/>
                    <a:pt x="79" y="213"/>
                  </a:cubicBezTo>
                  <a:cubicBezTo>
                    <a:pt x="194" y="171"/>
                    <a:pt x="310" y="153"/>
                    <a:pt x="425" y="97"/>
                  </a:cubicBezTo>
                  <a:cubicBezTo>
                    <a:pt x="462" y="79"/>
                    <a:pt x="462" y="56"/>
                    <a:pt x="462" y="37"/>
                  </a:cubicBezTo>
                  <a:cubicBezTo>
                    <a:pt x="444" y="0"/>
                    <a:pt x="407" y="0"/>
                    <a:pt x="38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7918145" y="1948782"/>
              <a:ext cx="108122" cy="51669"/>
            </a:xfrm>
            <a:custGeom>
              <a:avLst/>
              <a:gdLst/>
              <a:ahLst/>
              <a:cxnLst/>
              <a:rect l="l" t="t" r="r" b="b"/>
              <a:pathLst>
                <a:path w="791" h="378" extrusionOk="0">
                  <a:moveTo>
                    <a:pt x="588" y="1"/>
                  </a:moveTo>
                  <a:cubicBezTo>
                    <a:pt x="510" y="1"/>
                    <a:pt x="442" y="19"/>
                    <a:pt x="384" y="49"/>
                  </a:cubicBezTo>
                  <a:cubicBezTo>
                    <a:pt x="250" y="123"/>
                    <a:pt x="153" y="220"/>
                    <a:pt x="38" y="280"/>
                  </a:cubicBezTo>
                  <a:cubicBezTo>
                    <a:pt x="19" y="299"/>
                    <a:pt x="1" y="336"/>
                    <a:pt x="19" y="354"/>
                  </a:cubicBezTo>
                  <a:cubicBezTo>
                    <a:pt x="38" y="377"/>
                    <a:pt x="56" y="377"/>
                    <a:pt x="98" y="377"/>
                  </a:cubicBezTo>
                  <a:cubicBezTo>
                    <a:pt x="213" y="299"/>
                    <a:pt x="310" y="202"/>
                    <a:pt x="426" y="146"/>
                  </a:cubicBezTo>
                  <a:cubicBezTo>
                    <a:pt x="480" y="116"/>
                    <a:pt x="537" y="98"/>
                    <a:pt x="586" y="98"/>
                  </a:cubicBezTo>
                  <a:cubicBezTo>
                    <a:pt x="603" y="98"/>
                    <a:pt x="619" y="100"/>
                    <a:pt x="634" y="105"/>
                  </a:cubicBezTo>
                  <a:cubicBezTo>
                    <a:pt x="675" y="105"/>
                    <a:pt x="694" y="123"/>
                    <a:pt x="712" y="123"/>
                  </a:cubicBezTo>
                  <a:cubicBezTo>
                    <a:pt x="720" y="133"/>
                    <a:pt x="732" y="139"/>
                    <a:pt x="744" y="139"/>
                  </a:cubicBezTo>
                  <a:cubicBezTo>
                    <a:pt x="759" y="139"/>
                    <a:pt x="772" y="129"/>
                    <a:pt x="772" y="105"/>
                  </a:cubicBezTo>
                  <a:cubicBezTo>
                    <a:pt x="791" y="86"/>
                    <a:pt x="772" y="49"/>
                    <a:pt x="749" y="49"/>
                  </a:cubicBezTo>
                  <a:cubicBezTo>
                    <a:pt x="731" y="31"/>
                    <a:pt x="694" y="31"/>
                    <a:pt x="675" y="8"/>
                  </a:cubicBezTo>
                  <a:cubicBezTo>
                    <a:pt x="645" y="3"/>
                    <a:pt x="616" y="1"/>
                    <a:pt x="58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8020526" y="1977897"/>
              <a:ext cx="21597" cy="43331"/>
            </a:xfrm>
            <a:custGeom>
              <a:avLst/>
              <a:gdLst/>
              <a:ahLst/>
              <a:cxnLst/>
              <a:rect l="l" t="t" r="r" b="b"/>
              <a:pathLst>
                <a:path w="158" h="317" extrusionOk="0">
                  <a:moveTo>
                    <a:pt x="59" y="0"/>
                  </a:moveTo>
                  <a:cubicBezTo>
                    <a:pt x="53" y="0"/>
                    <a:pt x="47" y="2"/>
                    <a:pt x="42" y="7"/>
                  </a:cubicBezTo>
                  <a:cubicBezTo>
                    <a:pt x="23" y="7"/>
                    <a:pt x="0" y="49"/>
                    <a:pt x="0" y="67"/>
                  </a:cubicBezTo>
                  <a:cubicBezTo>
                    <a:pt x="23" y="123"/>
                    <a:pt x="42" y="183"/>
                    <a:pt x="60" y="220"/>
                  </a:cubicBezTo>
                  <a:lnTo>
                    <a:pt x="60" y="280"/>
                  </a:lnTo>
                  <a:cubicBezTo>
                    <a:pt x="60" y="298"/>
                    <a:pt x="97" y="317"/>
                    <a:pt x="116" y="317"/>
                  </a:cubicBezTo>
                  <a:cubicBezTo>
                    <a:pt x="157" y="298"/>
                    <a:pt x="157" y="280"/>
                    <a:pt x="157" y="257"/>
                  </a:cubicBezTo>
                  <a:lnTo>
                    <a:pt x="157" y="201"/>
                  </a:lnTo>
                  <a:cubicBezTo>
                    <a:pt x="139" y="141"/>
                    <a:pt x="116" y="86"/>
                    <a:pt x="97" y="49"/>
                  </a:cubicBezTo>
                  <a:cubicBezTo>
                    <a:pt x="97" y="18"/>
                    <a:pt x="77" y="0"/>
                    <a:pt x="5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7999612" y="2048293"/>
              <a:ext cx="29252" cy="68755"/>
            </a:xfrm>
            <a:custGeom>
              <a:avLst/>
              <a:gdLst/>
              <a:ahLst/>
              <a:cxnLst/>
              <a:rect l="l" t="t" r="r" b="b"/>
              <a:pathLst>
                <a:path w="214" h="503" extrusionOk="0">
                  <a:moveTo>
                    <a:pt x="59" y="1"/>
                  </a:moveTo>
                  <a:cubicBezTo>
                    <a:pt x="44" y="1"/>
                    <a:pt x="29" y="5"/>
                    <a:pt x="19" y="14"/>
                  </a:cubicBezTo>
                  <a:cubicBezTo>
                    <a:pt x="1" y="14"/>
                    <a:pt x="1" y="51"/>
                    <a:pt x="19" y="70"/>
                  </a:cubicBezTo>
                  <a:cubicBezTo>
                    <a:pt x="38" y="130"/>
                    <a:pt x="79" y="167"/>
                    <a:pt x="79" y="227"/>
                  </a:cubicBezTo>
                  <a:cubicBezTo>
                    <a:pt x="98" y="282"/>
                    <a:pt x="79" y="361"/>
                    <a:pt x="61" y="435"/>
                  </a:cubicBezTo>
                  <a:cubicBezTo>
                    <a:pt x="61" y="458"/>
                    <a:pt x="61" y="477"/>
                    <a:pt x="98" y="495"/>
                  </a:cubicBezTo>
                  <a:cubicBezTo>
                    <a:pt x="103" y="500"/>
                    <a:pt x="109" y="503"/>
                    <a:pt x="114" y="503"/>
                  </a:cubicBezTo>
                  <a:cubicBezTo>
                    <a:pt x="127" y="503"/>
                    <a:pt x="140" y="490"/>
                    <a:pt x="153" y="477"/>
                  </a:cubicBezTo>
                  <a:cubicBezTo>
                    <a:pt x="195" y="379"/>
                    <a:pt x="213" y="301"/>
                    <a:pt x="195" y="204"/>
                  </a:cubicBezTo>
                  <a:cubicBezTo>
                    <a:pt x="176" y="130"/>
                    <a:pt x="135" y="70"/>
                    <a:pt x="98" y="14"/>
                  </a:cubicBezTo>
                  <a:cubicBezTo>
                    <a:pt x="89" y="5"/>
                    <a:pt x="74" y="1"/>
                    <a:pt x="5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7881512" y="2052667"/>
              <a:ext cx="97460" cy="47568"/>
            </a:xfrm>
            <a:custGeom>
              <a:avLst/>
              <a:gdLst/>
              <a:ahLst/>
              <a:cxnLst/>
              <a:rect l="l" t="t" r="r" b="b"/>
              <a:pathLst>
                <a:path w="713" h="348" extrusionOk="0">
                  <a:moveTo>
                    <a:pt x="634" y="1"/>
                  </a:moveTo>
                  <a:cubicBezTo>
                    <a:pt x="440" y="98"/>
                    <a:pt x="250" y="213"/>
                    <a:pt x="56" y="250"/>
                  </a:cubicBezTo>
                  <a:cubicBezTo>
                    <a:pt x="19" y="250"/>
                    <a:pt x="1" y="287"/>
                    <a:pt x="19" y="311"/>
                  </a:cubicBezTo>
                  <a:cubicBezTo>
                    <a:pt x="19" y="329"/>
                    <a:pt x="38" y="347"/>
                    <a:pt x="75" y="347"/>
                  </a:cubicBezTo>
                  <a:cubicBezTo>
                    <a:pt x="306" y="311"/>
                    <a:pt x="500" y="195"/>
                    <a:pt x="694" y="98"/>
                  </a:cubicBezTo>
                  <a:cubicBezTo>
                    <a:pt x="712" y="79"/>
                    <a:pt x="712" y="56"/>
                    <a:pt x="712" y="19"/>
                  </a:cubicBezTo>
                  <a:cubicBezTo>
                    <a:pt x="694" y="1"/>
                    <a:pt x="671" y="1"/>
                    <a:pt x="63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7854994" y="2186624"/>
              <a:ext cx="89805" cy="24741"/>
            </a:xfrm>
            <a:custGeom>
              <a:avLst/>
              <a:gdLst/>
              <a:ahLst/>
              <a:cxnLst/>
              <a:rect l="l" t="t" r="r" b="b"/>
              <a:pathLst>
                <a:path w="657" h="181" extrusionOk="0">
                  <a:moveTo>
                    <a:pt x="597" y="1"/>
                  </a:moveTo>
                  <a:cubicBezTo>
                    <a:pt x="449" y="36"/>
                    <a:pt x="284" y="83"/>
                    <a:pt x="129" y="83"/>
                  </a:cubicBezTo>
                  <a:cubicBezTo>
                    <a:pt x="104" y="83"/>
                    <a:pt x="80" y="82"/>
                    <a:pt x="56" y="79"/>
                  </a:cubicBezTo>
                  <a:cubicBezTo>
                    <a:pt x="19" y="79"/>
                    <a:pt x="1" y="98"/>
                    <a:pt x="1" y="139"/>
                  </a:cubicBezTo>
                  <a:cubicBezTo>
                    <a:pt x="1" y="158"/>
                    <a:pt x="19" y="176"/>
                    <a:pt x="56" y="176"/>
                  </a:cubicBezTo>
                  <a:cubicBezTo>
                    <a:pt x="90" y="179"/>
                    <a:pt x="124" y="181"/>
                    <a:pt x="158" y="181"/>
                  </a:cubicBezTo>
                  <a:cubicBezTo>
                    <a:pt x="318" y="181"/>
                    <a:pt x="474" y="147"/>
                    <a:pt x="615" y="98"/>
                  </a:cubicBezTo>
                  <a:cubicBezTo>
                    <a:pt x="657" y="98"/>
                    <a:pt x="657" y="79"/>
                    <a:pt x="657" y="42"/>
                  </a:cubicBezTo>
                  <a:cubicBezTo>
                    <a:pt x="657" y="24"/>
                    <a:pt x="615" y="1"/>
                    <a:pt x="5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7962979" y="2160789"/>
              <a:ext cx="63287" cy="40187"/>
            </a:xfrm>
            <a:custGeom>
              <a:avLst/>
              <a:gdLst/>
              <a:ahLst/>
              <a:cxnLst/>
              <a:rect l="l" t="t" r="r" b="b"/>
              <a:pathLst>
                <a:path w="463" h="294" extrusionOk="0">
                  <a:moveTo>
                    <a:pt x="213" y="0"/>
                  </a:moveTo>
                  <a:cubicBezTo>
                    <a:pt x="135" y="0"/>
                    <a:pt x="75" y="37"/>
                    <a:pt x="19" y="56"/>
                  </a:cubicBezTo>
                  <a:cubicBezTo>
                    <a:pt x="1" y="74"/>
                    <a:pt x="1" y="116"/>
                    <a:pt x="19" y="134"/>
                  </a:cubicBezTo>
                  <a:cubicBezTo>
                    <a:pt x="19" y="147"/>
                    <a:pt x="38" y="160"/>
                    <a:pt x="55" y="160"/>
                  </a:cubicBezTo>
                  <a:cubicBezTo>
                    <a:pt x="62" y="160"/>
                    <a:pt x="69" y="158"/>
                    <a:pt x="75" y="153"/>
                  </a:cubicBezTo>
                  <a:cubicBezTo>
                    <a:pt x="135" y="116"/>
                    <a:pt x="172" y="97"/>
                    <a:pt x="213" y="97"/>
                  </a:cubicBezTo>
                  <a:cubicBezTo>
                    <a:pt x="250" y="97"/>
                    <a:pt x="269" y="116"/>
                    <a:pt x="287" y="134"/>
                  </a:cubicBezTo>
                  <a:cubicBezTo>
                    <a:pt x="306" y="153"/>
                    <a:pt x="329" y="213"/>
                    <a:pt x="347" y="250"/>
                  </a:cubicBezTo>
                  <a:cubicBezTo>
                    <a:pt x="361" y="277"/>
                    <a:pt x="374" y="294"/>
                    <a:pt x="395" y="294"/>
                  </a:cubicBezTo>
                  <a:cubicBezTo>
                    <a:pt x="403" y="294"/>
                    <a:pt x="411" y="291"/>
                    <a:pt x="421" y="287"/>
                  </a:cubicBezTo>
                  <a:cubicBezTo>
                    <a:pt x="444" y="287"/>
                    <a:pt x="463" y="250"/>
                    <a:pt x="444" y="231"/>
                  </a:cubicBezTo>
                  <a:cubicBezTo>
                    <a:pt x="421" y="171"/>
                    <a:pt x="403" y="116"/>
                    <a:pt x="366" y="56"/>
                  </a:cubicBezTo>
                  <a:cubicBezTo>
                    <a:pt x="329" y="19"/>
                    <a:pt x="269" y="0"/>
                    <a:pt x="21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7657339" y="1889868"/>
              <a:ext cx="347466" cy="239344"/>
            </a:xfrm>
            <a:custGeom>
              <a:avLst/>
              <a:gdLst/>
              <a:ahLst/>
              <a:cxnLst/>
              <a:rect l="l" t="t" r="r" b="b"/>
              <a:pathLst>
                <a:path w="2542" h="1751" extrusionOk="0">
                  <a:moveTo>
                    <a:pt x="2106" y="1"/>
                  </a:moveTo>
                  <a:cubicBezTo>
                    <a:pt x="1984" y="1"/>
                    <a:pt x="1816" y="91"/>
                    <a:pt x="1484" y="249"/>
                  </a:cubicBezTo>
                  <a:cubicBezTo>
                    <a:pt x="985" y="499"/>
                    <a:pt x="463" y="748"/>
                    <a:pt x="42" y="864"/>
                  </a:cubicBezTo>
                  <a:cubicBezTo>
                    <a:pt x="42" y="864"/>
                    <a:pt x="1" y="1363"/>
                    <a:pt x="176" y="1617"/>
                  </a:cubicBezTo>
                  <a:cubicBezTo>
                    <a:pt x="248" y="1715"/>
                    <a:pt x="304" y="1750"/>
                    <a:pt x="372" y="1750"/>
                  </a:cubicBezTo>
                  <a:cubicBezTo>
                    <a:pt x="465" y="1750"/>
                    <a:pt x="580" y="1684"/>
                    <a:pt x="791" y="1617"/>
                  </a:cubicBezTo>
                  <a:cubicBezTo>
                    <a:pt x="1156" y="1502"/>
                    <a:pt x="2426" y="924"/>
                    <a:pt x="2486" y="693"/>
                  </a:cubicBezTo>
                  <a:cubicBezTo>
                    <a:pt x="2542" y="462"/>
                    <a:pt x="2468" y="249"/>
                    <a:pt x="2292" y="92"/>
                  </a:cubicBezTo>
                  <a:cubicBezTo>
                    <a:pt x="2230" y="30"/>
                    <a:pt x="2175" y="1"/>
                    <a:pt x="2106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7657339" y="1883034"/>
              <a:ext cx="355667" cy="240574"/>
            </a:xfrm>
            <a:custGeom>
              <a:avLst/>
              <a:gdLst/>
              <a:ahLst/>
              <a:cxnLst/>
              <a:rect l="l" t="t" r="r" b="b"/>
              <a:pathLst>
                <a:path w="2602" h="1760" extrusionOk="0">
                  <a:moveTo>
                    <a:pt x="2067" y="0"/>
                  </a:moveTo>
                  <a:cubicBezTo>
                    <a:pt x="2047" y="0"/>
                    <a:pt x="2030" y="8"/>
                    <a:pt x="2006" y="8"/>
                  </a:cubicBezTo>
                  <a:cubicBezTo>
                    <a:pt x="1890" y="50"/>
                    <a:pt x="1715" y="124"/>
                    <a:pt x="1465" y="239"/>
                  </a:cubicBezTo>
                  <a:cubicBezTo>
                    <a:pt x="966" y="489"/>
                    <a:pt x="444" y="743"/>
                    <a:pt x="42" y="858"/>
                  </a:cubicBezTo>
                  <a:lnTo>
                    <a:pt x="98" y="914"/>
                  </a:lnTo>
                  <a:lnTo>
                    <a:pt x="1" y="914"/>
                  </a:lnTo>
                  <a:lnTo>
                    <a:pt x="1" y="932"/>
                  </a:lnTo>
                  <a:lnTo>
                    <a:pt x="116" y="932"/>
                  </a:lnTo>
                  <a:cubicBezTo>
                    <a:pt x="541" y="817"/>
                    <a:pt x="1022" y="586"/>
                    <a:pt x="1502" y="336"/>
                  </a:cubicBezTo>
                  <a:cubicBezTo>
                    <a:pt x="1775" y="221"/>
                    <a:pt x="1927" y="142"/>
                    <a:pt x="2024" y="105"/>
                  </a:cubicBezTo>
                  <a:cubicBezTo>
                    <a:pt x="2051" y="101"/>
                    <a:pt x="2074" y="99"/>
                    <a:pt x="2094" y="99"/>
                  </a:cubicBezTo>
                  <a:cubicBezTo>
                    <a:pt x="2159" y="99"/>
                    <a:pt x="2195" y="124"/>
                    <a:pt x="2255" y="184"/>
                  </a:cubicBezTo>
                  <a:cubicBezTo>
                    <a:pt x="2426" y="336"/>
                    <a:pt x="2486" y="512"/>
                    <a:pt x="2449" y="720"/>
                  </a:cubicBezTo>
                  <a:cubicBezTo>
                    <a:pt x="2426" y="743"/>
                    <a:pt x="2426" y="780"/>
                    <a:pt x="2389" y="798"/>
                  </a:cubicBezTo>
                  <a:cubicBezTo>
                    <a:pt x="2352" y="835"/>
                    <a:pt x="2292" y="877"/>
                    <a:pt x="2218" y="932"/>
                  </a:cubicBezTo>
                  <a:cubicBezTo>
                    <a:pt x="2103" y="1011"/>
                    <a:pt x="1909" y="1108"/>
                    <a:pt x="1733" y="1205"/>
                  </a:cubicBezTo>
                  <a:cubicBezTo>
                    <a:pt x="1350" y="1394"/>
                    <a:pt x="948" y="1570"/>
                    <a:pt x="772" y="1625"/>
                  </a:cubicBezTo>
                  <a:cubicBezTo>
                    <a:pt x="735" y="1625"/>
                    <a:pt x="694" y="1644"/>
                    <a:pt x="657" y="1667"/>
                  </a:cubicBezTo>
                  <a:cubicBezTo>
                    <a:pt x="657" y="1686"/>
                    <a:pt x="675" y="1722"/>
                    <a:pt x="675" y="1759"/>
                  </a:cubicBezTo>
                  <a:cubicBezTo>
                    <a:pt x="717" y="1741"/>
                    <a:pt x="754" y="1722"/>
                    <a:pt x="809" y="1722"/>
                  </a:cubicBezTo>
                  <a:cubicBezTo>
                    <a:pt x="985" y="1644"/>
                    <a:pt x="1410" y="1491"/>
                    <a:pt x="1775" y="1297"/>
                  </a:cubicBezTo>
                  <a:cubicBezTo>
                    <a:pt x="1964" y="1205"/>
                    <a:pt x="2140" y="1108"/>
                    <a:pt x="2274" y="1011"/>
                  </a:cubicBezTo>
                  <a:cubicBezTo>
                    <a:pt x="2352" y="974"/>
                    <a:pt x="2408" y="932"/>
                    <a:pt x="2449" y="877"/>
                  </a:cubicBezTo>
                  <a:cubicBezTo>
                    <a:pt x="2505" y="835"/>
                    <a:pt x="2523" y="798"/>
                    <a:pt x="2542" y="761"/>
                  </a:cubicBezTo>
                  <a:cubicBezTo>
                    <a:pt x="2602" y="512"/>
                    <a:pt x="2505" y="281"/>
                    <a:pt x="2334" y="105"/>
                  </a:cubicBezTo>
                  <a:cubicBezTo>
                    <a:pt x="2255" y="50"/>
                    <a:pt x="2177" y="8"/>
                    <a:pt x="2103" y="8"/>
                  </a:cubicBezTo>
                  <a:cubicBezTo>
                    <a:pt x="2089" y="2"/>
                    <a:pt x="2078" y="0"/>
                    <a:pt x="206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7699713" y="1925134"/>
              <a:ext cx="368243" cy="255747"/>
            </a:xfrm>
            <a:custGeom>
              <a:avLst/>
              <a:gdLst/>
              <a:ahLst/>
              <a:cxnLst/>
              <a:rect l="l" t="t" r="r" b="b"/>
              <a:pathLst>
                <a:path w="2694" h="1871" extrusionOk="0">
                  <a:moveTo>
                    <a:pt x="2298" y="0"/>
                  </a:moveTo>
                  <a:cubicBezTo>
                    <a:pt x="2159" y="0"/>
                    <a:pt x="1959" y="117"/>
                    <a:pt x="1636" y="338"/>
                  </a:cubicBezTo>
                  <a:cubicBezTo>
                    <a:pt x="1040" y="758"/>
                    <a:pt x="116" y="837"/>
                    <a:pt x="116" y="837"/>
                  </a:cubicBezTo>
                  <a:cubicBezTo>
                    <a:pt x="116" y="837"/>
                    <a:pt x="0" y="1146"/>
                    <a:pt x="19" y="1567"/>
                  </a:cubicBezTo>
                  <a:cubicBezTo>
                    <a:pt x="41" y="1800"/>
                    <a:pt x="68" y="1871"/>
                    <a:pt x="168" y="1871"/>
                  </a:cubicBezTo>
                  <a:cubicBezTo>
                    <a:pt x="249" y="1871"/>
                    <a:pt x="379" y="1823"/>
                    <a:pt x="596" y="1780"/>
                  </a:cubicBezTo>
                  <a:cubicBezTo>
                    <a:pt x="1100" y="1682"/>
                    <a:pt x="2389" y="1165"/>
                    <a:pt x="2541" y="989"/>
                  </a:cubicBezTo>
                  <a:cubicBezTo>
                    <a:pt x="2675" y="800"/>
                    <a:pt x="2694" y="643"/>
                    <a:pt x="2560" y="259"/>
                  </a:cubicBezTo>
                  <a:cubicBezTo>
                    <a:pt x="2490" y="84"/>
                    <a:pt x="2415" y="0"/>
                    <a:pt x="2298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7731289" y="1917616"/>
              <a:ext cx="339811" cy="264085"/>
            </a:xfrm>
            <a:custGeom>
              <a:avLst/>
              <a:gdLst/>
              <a:ahLst/>
              <a:cxnLst/>
              <a:rect l="l" t="t" r="r" b="b"/>
              <a:pathLst>
                <a:path w="2486" h="1932" extrusionOk="0">
                  <a:moveTo>
                    <a:pt x="2091" y="0"/>
                  </a:moveTo>
                  <a:cubicBezTo>
                    <a:pt x="2080" y="0"/>
                    <a:pt x="2070" y="2"/>
                    <a:pt x="2061" y="5"/>
                  </a:cubicBezTo>
                  <a:lnTo>
                    <a:pt x="2024" y="5"/>
                  </a:lnTo>
                  <a:cubicBezTo>
                    <a:pt x="1867" y="28"/>
                    <a:pt x="1677" y="143"/>
                    <a:pt x="1368" y="351"/>
                  </a:cubicBezTo>
                  <a:cubicBezTo>
                    <a:pt x="924" y="661"/>
                    <a:pt x="250" y="795"/>
                    <a:pt x="0" y="836"/>
                  </a:cubicBezTo>
                  <a:cubicBezTo>
                    <a:pt x="0" y="855"/>
                    <a:pt x="19" y="892"/>
                    <a:pt x="37" y="929"/>
                  </a:cubicBezTo>
                  <a:cubicBezTo>
                    <a:pt x="310" y="892"/>
                    <a:pt x="961" y="776"/>
                    <a:pt x="1423" y="430"/>
                  </a:cubicBezTo>
                  <a:cubicBezTo>
                    <a:pt x="1733" y="236"/>
                    <a:pt x="1927" y="120"/>
                    <a:pt x="2042" y="102"/>
                  </a:cubicBezTo>
                  <a:cubicBezTo>
                    <a:pt x="2098" y="102"/>
                    <a:pt x="2139" y="102"/>
                    <a:pt x="2176" y="143"/>
                  </a:cubicBezTo>
                  <a:cubicBezTo>
                    <a:pt x="2213" y="180"/>
                    <a:pt x="2232" y="236"/>
                    <a:pt x="2273" y="333"/>
                  </a:cubicBezTo>
                  <a:cubicBezTo>
                    <a:pt x="2347" y="527"/>
                    <a:pt x="2370" y="661"/>
                    <a:pt x="2370" y="758"/>
                  </a:cubicBezTo>
                  <a:cubicBezTo>
                    <a:pt x="2370" y="855"/>
                    <a:pt x="2329" y="929"/>
                    <a:pt x="2255" y="1007"/>
                  </a:cubicBezTo>
                  <a:cubicBezTo>
                    <a:pt x="2255" y="1026"/>
                    <a:pt x="2213" y="1044"/>
                    <a:pt x="2176" y="1086"/>
                  </a:cubicBezTo>
                  <a:cubicBezTo>
                    <a:pt x="2116" y="1104"/>
                    <a:pt x="2061" y="1141"/>
                    <a:pt x="1982" y="1183"/>
                  </a:cubicBezTo>
                  <a:cubicBezTo>
                    <a:pt x="1848" y="1257"/>
                    <a:pt x="1654" y="1335"/>
                    <a:pt x="1446" y="1414"/>
                  </a:cubicBezTo>
                  <a:cubicBezTo>
                    <a:pt x="1058" y="1585"/>
                    <a:pt x="596" y="1737"/>
                    <a:pt x="365" y="1779"/>
                  </a:cubicBezTo>
                  <a:cubicBezTo>
                    <a:pt x="291" y="1798"/>
                    <a:pt x="231" y="1816"/>
                    <a:pt x="176" y="1816"/>
                  </a:cubicBezTo>
                  <a:lnTo>
                    <a:pt x="176" y="1835"/>
                  </a:lnTo>
                  <a:cubicBezTo>
                    <a:pt x="176" y="1853"/>
                    <a:pt x="176" y="1895"/>
                    <a:pt x="194" y="1932"/>
                  </a:cubicBezTo>
                  <a:cubicBezTo>
                    <a:pt x="250" y="1913"/>
                    <a:pt x="310" y="1895"/>
                    <a:pt x="384" y="1876"/>
                  </a:cubicBezTo>
                  <a:cubicBezTo>
                    <a:pt x="638" y="1835"/>
                    <a:pt x="1077" y="1682"/>
                    <a:pt x="1483" y="1530"/>
                  </a:cubicBezTo>
                  <a:cubicBezTo>
                    <a:pt x="1696" y="1433"/>
                    <a:pt x="1885" y="1354"/>
                    <a:pt x="2042" y="1275"/>
                  </a:cubicBezTo>
                  <a:cubicBezTo>
                    <a:pt x="2116" y="1238"/>
                    <a:pt x="2176" y="1201"/>
                    <a:pt x="2232" y="1183"/>
                  </a:cubicBezTo>
                  <a:cubicBezTo>
                    <a:pt x="2273" y="1141"/>
                    <a:pt x="2310" y="1104"/>
                    <a:pt x="2347" y="1086"/>
                  </a:cubicBezTo>
                  <a:cubicBezTo>
                    <a:pt x="2426" y="989"/>
                    <a:pt x="2463" y="892"/>
                    <a:pt x="2463" y="758"/>
                  </a:cubicBezTo>
                  <a:cubicBezTo>
                    <a:pt x="2486" y="642"/>
                    <a:pt x="2444" y="490"/>
                    <a:pt x="2370" y="296"/>
                  </a:cubicBezTo>
                  <a:cubicBezTo>
                    <a:pt x="2329" y="199"/>
                    <a:pt x="2292" y="120"/>
                    <a:pt x="2232" y="65"/>
                  </a:cubicBezTo>
                  <a:cubicBezTo>
                    <a:pt x="2201" y="34"/>
                    <a:pt x="2142" y="0"/>
                    <a:pt x="209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7715433" y="2016854"/>
              <a:ext cx="352524" cy="241668"/>
            </a:xfrm>
            <a:custGeom>
              <a:avLst/>
              <a:gdLst/>
              <a:ahLst/>
              <a:cxnLst/>
              <a:rect l="l" t="t" r="r" b="b"/>
              <a:pathLst>
                <a:path w="2579" h="1768" extrusionOk="0">
                  <a:moveTo>
                    <a:pt x="2230" y="0"/>
                  </a:moveTo>
                  <a:cubicBezTo>
                    <a:pt x="2113" y="0"/>
                    <a:pt x="1929" y="92"/>
                    <a:pt x="1599" y="263"/>
                  </a:cubicBezTo>
                  <a:cubicBezTo>
                    <a:pt x="985" y="573"/>
                    <a:pt x="1" y="804"/>
                    <a:pt x="1" y="804"/>
                  </a:cubicBezTo>
                  <a:cubicBezTo>
                    <a:pt x="1" y="804"/>
                    <a:pt x="38" y="1109"/>
                    <a:pt x="38" y="1303"/>
                  </a:cubicBezTo>
                  <a:cubicBezTo>
                    <a:pt x="38" y="1486"/>
                    <a:pt x="91" y="1768"/>
                    <a:pt x="322" y="1768"/>
                  </a:cubicBezTo>
                  <a:cubicBezTo>
                    <a:pt x="336" y="1768"/>
                    <a:pt x="351" y="1767"/>
                    <a:pt x="366" y="1765"/>
                  </a:cubicBezTo>
                  <a:cubicBezTo>
                    <a:pt x="615" y="1728"/>
                    <a:pt x="1964" y="1266"/>
                    <a:pt x="2214" y="1072"/>
                  </a:cubicBezTo>
                  <a:cubicBezTo>
                    <a:pt x="2486" y="859"/>
                    <a:pt x="2579" y="591"/>
                    <a:pt x="2445" y="244"/>
                  </a:cubicBezTo>
                  <a:cubicBezTo>
                    <a:pt x="2390" y="78"/>
                    <a:pt x="2338" y="0"/>
                    <a:pt x="2230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7747008" y="2010429"/>
              <a:ext cx="320948" cy="252740"/>
            </a:xfrm>
            <a:custGeom>
              <a:avLst/>
              <a:gdLst/>
              <a:ahLst/>
              <a:cxnLst/>
              <a:rect l="l" t="t" r="r" b="b"/>
              <a:pathLst>
                <a:path w="2348" h="1849" extrusionOk="0">
                  <a:moveTo>
                    <a:pt x="1983" y="0"/>
                  </a:moveTo>
                  <a:cubicBezTo>
                    <a:pt x="1849" y="0"/>
                    <a:pt x="1655" y="97"/>
                    <a:pt x="1350" y="273"/>
                  </a:cubicBezTo>
                  <a:cubicBezTo>
                    <a:pt x="925" y="481"/>
                    <a:pt x="347" y="656"/>
                    <a:pt x="1" y="735"/>
                  </a:cubicBezTo>
                  <a:cubicBezTo>
                    <a:pt x="19" y="772"/>
                    <a:pt x="19" y="809"/>
                    <a:pt x="19" y="851"/>
                  </a:cubicBezTo>
                  <a:cubicBezTo>
                    <a:pt x="329" y="754"/>
                    <a:pt x="943" y="578"/>
                    <a:pt x="1405" y="347"/>
                  </a:cubicBezTo>
                  <a:cubicBezTo>
                    <a:pt x="1715" y="194"/>
                    <a:pt x="1886" y="116"/>
                    <a:pt x="1983" y="97"/>
                  </a:cubicBezTo>
                  <a:cubicBezTo>
                    <a:pt x="2043" y="97"/>
                    <a:pt x="2061" y="116"/>
                    <a:pt x="2080" y="134"/>
                  </a:cubicBezTo>
                  <a:cubicBezTo>
                    <a:pt x="2117" y="176"/>
                    <a:pt x="2140" y="231"/>
                    <a:pt x="2177" y="310"/>
                  </a:cubicBezTo>
                  <a:cubicBezTo>
                    <a:pt x="2232" y="481"/>
                    <a:pt x="2232" y="620"/>
                    <a:pt x="2195" y="735"/>
                  </a:cubicBezTo>
                  <a:cubicBezTo>
                    <a:pt x="2158" y="869"/>
                    <a:pt x="2080" y="966"/>
                    <a:pt x="1964" y="1058"/>
                  </a:cubicBezTo>
                  <a:cubicBezTo>
                    <a:pt x="1909" y="1119"/>
                    <a:pt x="1770" y="1174"/>
                    <a:pt x="1599" y="1253"/>
                  </a:cubicBezTo>
                  <a:cubicBezTo>
                    <a:pt x="1447" y="1331"/>
                    <a:pt x="1234" y="1405"/>
                    <a:pt x="1040" y="1484"/>
                  </a:cubicBezTo>
                  <a:cubicBezTo>
                    <a:pt x="846" y="1544"/>
                    <a:pt x="638" y="1618"/>
                    <a:pt x="481" y="1678"/>
                  </a:cubicBezTo>
                  <a:cubicBezTo>
                    <a:pt x="366" y="1715"/>
                    <a:pt x="269" y="1733"/>
                    <a:pt x="195" y="1752"/>
                  </a:cubicBezTo>
                  <a:cubicBezTo>
                    <a:pt x="213" y="1793"/>
                    <a:pt x="213" y="1812"/>
                    <a:pt x="213" y="1849"/>
                  </a:cubicBezTo>
                  <a:cubicBezTo>
                    <a:pt x="292" y="1830"/>
                    <a:pt x="384" y="1812"/>
                    <a:pt x="500" y="1775"/>
                  </a:cubicBezTo>
                  <a:cubicBezTo>
                    <a:pt x="675" y="1715"/>
                    <a:pt x="869" y="1659"/>
                    <a:pt x="1077" y="1581"/>
                  </a:cubicBezTo>
                  <a:cubicBezTo>
                    <a:pt x="1271" y="1502"/>
                    <a:pt x="1484" y="1428"/>
                    <a:pt x="1636" y="1350"/>
                  </a:cubicBezTo>
                  <a:cubicBezTo>
                    <a:pt x="1812" y="1271"/>
                    <a:pt x="1946" y="1216"/>
                    <a:pt x="2024" y="1156"/>
                  </a:cubicBezTo>
                  <a:cubicBezTo>
                    <a:pt x="2158" y="1040"/>
                    <a:pt x="2255" y="924"/>
                    <a:pt x="2311" y="772"/>
                  </a:cubicBezTo>
                  <a:cubicBezTo>
                    <a:pt x="2348" y="620"/>
                    <a:pt x="2329" y="462"/>
                    <a:pt x="2274" y="273"/>
                  </a:cubicBezTo>
                  <a:cubicBezTo>
                    <a:pt x="2232" y="194"/>
                    <a:pt x="2214" y="116"/>
                    <a:pt x="2158" y="60"/>
                  </a:cubicBezTo>
                  <a:cubicBezTo>
                    <a:pt x="2117" y="19"/>
                    <a:pt x="2061" y="0"/>
                    <a:pt x="200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7741951" y="2127027"/>
              <a:ext cx="334207" cy="207495"/>
            </a:xfrm>
            <a:custGeom>
              <a:avLst/>
              <a:gdLst/>
              <a:ahLst/>
              <a:cxnLst/>
              <a:rect l="l" t="t" r="r" b="b"/>
              <a:pathLst>
                <a:path w="2445" h="1518" extrusionOk="0">
                  <a:moveTo>
                    <a:pt x="1883" y="0"/>
                  </a:moveTo>
                  <a:cubicBezTo>
                    <a:pt x="1663" y="0"/>
                    <a:pt x="1437" y="317"/>
                    <a:pt x="906" y="437"/>
                  </a:cubicBezTo>
                  <a:cubicBezTo>
                    <a:pt x="329" y="552"/>
                    <a:pt x="1" y="552"/>
                    <a:pt x="1" y="552"/>
                  </a:cubicBezTo>
                  <a:lnTo>
                    <a:pt x="19" y="1458"/>
                  </a:lnTo>
                  <a:lnTo>
                    <a:pt x="56" y="1518"/>
                  </a:lnTo>
                  <a:cubicBezTo>
                    <a:pt x="56" y="1518"/>
                    <a:pt x="865" y="1499"/>
                    <a:pt x="1655" y="1111"/>
                  </a:cubicBezTo>
                  <a:cubicBezTo>
                    <a:pt x="2445" y="728"/>
                    <a:pt x="2214" y="132"/>
                    <a:pt x="1964" y="16"/>
                  </a:cubicBezTo>
                  <a:cubicBezTo>
                    <a:pt x="1937" y="5"/>
                    <a:pt x="1910" y="0"/>
                    <a:pt x="1883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7739490" y="2120876"/>
              <a:ext cx="344322" cy="221301"/>
            </a:xfrm>
            <a:custGeom>
              <a:avLst/>
              <a:gdLst/>
              <a:ahLst/>
              <a:cxnLst/>
              <a:rect l="l" t="t" r="r" b="b"/>
              <a:pathLst>
                <a:path w="2519" h="1619" extrusionOk="0">
                  <a:moveTo>
                    <a:pt x="1904" y="1"/>
                  </a:moveTo>
                  <a:cubicBezTo>
                    <a:pt x="1867" y="1"/>
                    <a:pt x="1825" y="1"/>
                    <a:pt x="1788" y="19"/>
                  </a:cubicBezTo>
                  <a:cubicBezTo>
                    <a:pt x="1710" y="43"/>
                    <a:pt x="1636" y="98"/>
                    <a:pt x="1557" y="135"/>
                  </a:cubicBezTo>
                  <a:cubicBezTo>
                    <a:pt x="1405" y="232"/>
                    <a:pt x="1211" y="366"/>
                    <a:pt x="924" y="426"/>
                  </a:cubicBezTo>
                  <a:cubicBezTo>
                    <a:pt x="555" y="505"/>
                    <a:pt x="287" y="523"/>
                    <a:pt x="153" y="542"/>
                  </a:cubicBezTo>
                  <a:cubicBezTo>
                    <a:pt x="153" y="579"/>
                    <a:pt x="171" y="597"/>
                    <a:pt x="171" y="639"/>
                  </a:cubicBezTo>
                  <a:cubicBezTo>
                    <a:pt x="305" y="639"/>
                    <a:pt x="555" y="597"/>
                    <a:pt x="943" y="523"/>
                  </a:cubicBezTo>
                  <a:cubicBezTo>
                    <a:pt x="1248" y="463"/>
                    <a:pt x="1460" y="329"/>
                    <a:pt x="1617" y="232"/>
                  </a:cubicBezTo>
                  <a:cubicBezTo>
                    <a:pt x="1691" y="177"/>
                    <a:pt x="1770" y="135"/>
                    <a:pt x="1807" y="116"/>
                  </a:cubicBezTo>
                  <a:cubicBezTo>
                    <a:pt x="1837" y="107"/>
                    <a:pt x="1866" y="103"/>
                    <a:pt x="1892" y="103"/>
                  </a:cubicBezTo>
                  <a:cubicBezTo>
                    <a:pt x="1919" y="103"/>
                    <a:pt x="1943" y="107"/>
                    <a:pt x="1964" y="116"/>
                  </a:cubicBezTo>
                  <a:cubicBezTo>
                    <a:pt x="2153" y="195"/>
                    <a:pt x="2426" y="754"/>
                    <a:pt x="1654" y="1119"/>
                  </a:cubicBezTo>
                  <a:cubicBezTo>
                    <a:pt x="998" y="1429"/>
                    <a:pt x="365" y="1484"/>
                    <a:pt x="171" y="1503"/>
                  </a:cubicBezTo>
                  <a:cubicBezTo>
                    <a:pt x="116" y="1503"/>
                    <a:pt x="56" y="1521"/>
                    <a:pt x="0" y="1521"/>
                  </a:cubicBezTo>
                  <a:lnTo>
                    <a:pt x="56" y="1618"/>
                  </a:lnTo>
                  <a:lnTo>
                    <a:pt x="74" y="1618"/>
                  </a:lnTo>
                  <a:cubicBezTo>
                    <a:pt x="74" y="1618"/>
                    <a:pt x="901" y="1581"/>
                    <a:pt x="1691" y="1198"/>
                  </a:cubicBezTo>
                  <a:cubicBezTo>
                    <a:pt x="2518" y="810"/>
                    <a:pt x="2310" y="135"/>
                    <a:pt x="2001" y="19"/>
                  </a:cubicBezTo>
                  <a:cubicBezTo>
                    <a:pt x="1982" y="1"/>
                    <a:pt x="1941" y="1"/>
                    <a:pt x="190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6607694" y="3218092"/>
              <a:ext cx="752889" cy="1662150"/>
            </a:xfrm>
            <a:custGeom>
              <a:avLst/>
              <a:gdLst/>
              <a:ahLst/>
              <a:cxnLst/>
              <a:rect l="l" t="t" r="r" b="b"/>
              <a:pathLst>
                <a:path w="5508" h="12160" extrusionOk="0">
                  <a:moveTo>
                    <a:pt x="3757" y="0"/>
                  </a:moveTo>
                  <a:cubicBezTo>
                    <a:pt x="3730" y="0"/>
                    <a:pt x="3715" y="5"/>
                    <a:pt x="3715" y="5"/>
                  </a:cubicBezTo>
                  <a:lnTo>
                    <a:pt x="633" y="448"/>
                  </a:lnTo>
                  <a:lnTo>
                    <a:pt x="0" y="4431"/>
                  </a:lnTo>
                  <a:lnTo>
                    <a:pt x="97" y="11630"/>
                  </a:lnTo>
                  <a:cubicBezTo>
                    <a:pt x="97" y="11630"/>
                    <a:pt x="1538" y="12159"/>
                    <a:pt x="2605" y="12159"/>
                  </a:cubicBezTo>
                  <a:cubicBezTo>
                    <a:pt x="2675" y="12159"/>
                    <a:pt x="2743" y="12157"/>
                    <a:pt x="2809" y="12152"/>
                  </a:cubicBezTo>
                  <a:cubicBezTo>
                    <a:pt x="3891" y="12092"/>
                    <a:pt x="5411" y="11611"/>
                    <a:pt x="5411" y="11611"/>
                  </a:cubicBezTo>
                  <a:cubicBezTo>
                    <a:pt x="5411" y="11611"/>
                    <a:pt x="5508" y="7610"/>
                    <a:pt x="5101" y="3659"/>
                  </a:cubicBezTo>
                  <a:cubicBezTo>
                    <a:pt x="4764" y="211"/>
                    <a:pt x="3950" y="0"/>
                    <a:pt x="37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6602636" y="3210437"/>
              <a:ext cx="765601" cy="1677460"/>
            </a:xfrm>
            <a:custGeom>
              <a:avLst/>
              <a:gdLst/>
              <a:ahLst/>
              <a:cxnLst/>
              <a:rect l="l" t="t" r="r" b="b"/>
              <a:pathLst>
                <a:path w="5601" h="12272" extrusionOk="0">
                  <a:moveTo>
                    <a:pt x="3789" y="97"/>
                  </a:moveTo>
                  <a:cubicBezTo>
                    <a:pt x="3831" y="97"/>
                    <a:pt x="3849" y="116"/>
                    <a:pt x="3905" y="116"/>
                  </a:cubicBezTo>
                  <a:cubicBezTo>
                    <a:pt x="3983" y="158"/>
                    <a:pt x="4117" y="231"/>
                    <a:pt x="4251" y="444"/>
                  </a:cubicBezTo>
                  <a:cubicBezTo>
                    <a:pt x="4542" y="869"/>
                    <a:pt x="4907" y="1775"/>
                    <a:pt x="5101" y="3738"/>
                  </a:cubicBezTo>
                  <a:cubicBezTo>
                    <a:pt x="5485" y="7624"/>
                    <a:pt x="5388" y="11552"/>
                    <a:pt x="5388" y="11630"/>
                  </a:cubicBezTo>
                  <a:cubicBezTo>
                    <a:pt x="5332" y="11649"/>
                    <a:pt x="3886" y="12092"/>
                    <a:pt x="2846" y="12171"/>
                  </a:cubicBezTo>
                  <a:cubicBezTo>
                    <a:pt x="2809" y="12172"/>
                    <a:pt x="2770" y="12173"/>
                    <a:pt x="2731" y="12173"/>
                  </a:cubicBezTo>
                  <a:cubicBezTo>
                    <a:pt x="2216" y="12173"/>
                    <a:pt x="1598" y="12063"/>
                    <a:pt x="1095" y="11917"/>
                  </a:cubicBezTo>
                  <a:cubicBezTo>
                    <a:pt x="578" y="11783"/>
                    <a:pt x="231" y="11649"/>
                    <a:pt x="190" y="11649"/>
                  </a:cubicBezTo>
                  <a:lnTo>
                    <a:pt x="93" y="4487"/>
                  </a:lnTo>
                  <a:lnTo>
                    <a:pt x="730" y="560"/>
                  </a:lnTo>
                  <a:lnTo>
                    <a:pt x="3771" y="97"/>
                  </a:lnTo>
                  <a:close/>
                  <a:moveTo>
                    <a:pt x="3734" y="0"/>
                  </a:moveTo>
                  <a:lnTo>
                    <a:pt x="633" y="463"/>
                  </a:lnTo>
                  <a:lnTo>
                    <a:pt x="0" y="4487"/>
                  </a:lnTo>
                  <a:lnTo>
                    <a:pt x="93" y="11727"/>
                  </a:lnTo>
                  <a:lnTo>
                    <a:pt x="134" y="11727"/>
                  </a:lnTo>
                  <a:cubicBezTo>
                    <a:pt x="134" y="11727"/>
                    <a:pt x="536" y="11880"/>
                    <a:pt x="1077" y="12032"/>
                  </a:cubicBezTo>
                  <a:cubicBezTo>
                    <a:pt x="1549" y="12154"/>
                    <a:pt x="2120" y="12271"/>
                    <a:pt x="2630" y="12271"/>
                  </a:cubicBezTo>
                  <a:cubicBezTo>
                    <a:pt x="2704" y="12271"/>
                    <a:pt x="2776" y="12269"/>
                    <a:pt x="2846" y="12263"/>
                  </a:cubicBezTo>
                  <a:cubicBezTo>
                    <a:pt x="3928" y="12208"/>
                    <a:pt x="5466" y="11709"/>
                    <a:pt x="5466" y="11709"/>
                  </a:cubicBezTo>
                  <a:lnTo>
                    <a:pt x="5503" y="11709"/>
                  </a:lnTo>
                  <a:lnTo>
                    <a:pt x="5503" y="11667"/>
                  </a:lnTo>
                  <a:cubicBezTo>
                    <a:pt x="5503" y="11667"/>
                    <a:pt x="5600" y="7643"/>
                    <a:pt x="5198" y="3715"/>
                  </a:cubicBezTo>
                  <a:cubicBezTo>
                    <a:pt x="5004" y="1752"/>
                    <a:pt x="4658" y="828"/>
                    <a:pt x="4348" y="389"/>
                  </a:cubicBezTo>
                  <a:cubicBezTo>
                    <a:pt x="4196" y="176"/>
                    <a:pt x="4043" y="79"/>
                    <a:pt x="3946" y="19"/>
                  </a:cubicBezTo>
                  <a:cubicBezTo>
                    <a:pt x="3886" y="0"/>
                    <a:pt x="3831" y="0"/>
                    <a:pt x="378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6007623" y="3286847"/>
              <a:ext cx="910902" cy="1547741"/>
            </a:xfrm>
            <a:custGeom>
              <a:avLst/>
              <a:gdLst/>
              <a:ahLst/>
              <a:cxnLst/>
              <a:rect l="l" t="t" r="r" b="b"/>
              <a:pathLst>
                <a:path w="6664" h="11323" extrusionOk="0">
                  <a:moveTo>
                    <a:pt x="925" y="1"/>
                  </a:moveTo>
                  <a:cubicBezTo>
                    <a:pt x="925" y="1"/>
                    <a:pt x="597" y="712"/>
                    <a:pt x="597" y="1271"/>
                  </a:cubicBezTo>
                  <a:cubicBezTo>
                    <a:pt x="578" y="1812"/>
                    <a:pt x="634" y="2292"/>
                    <a:pt x="634" y="2292"/>
                  </a:cubicBezTo>
                  <a:lnTo>
                    <a:pt x="1" y="10609"/>
                  </a:lnTo>
                  <a:cubicBezTo>
                    <a:pt x="1" y="10609"/>
                    <a:pt x="1234" y="11302"/>
                    <a:pt x="2791" y="11321"/>
                  </a:cubicBezTo>
                  <a:cubicBezTo>
                    <a:pt x="2856" y="11322"/>
                    <a:pt x="2921" y="11322"/>
                    <a:pt x="2985" y="11322"/>
                  </a:cubicBezTo>
                  <a:cubicBezTo>
                    <a:pt x="4452" y="11322"/>
                    <a:pt x="5564" y="11127"/>
                    <a:pt x="5564" y="11127"/>
                  </a:cubicBezTo>
                  <a:lnTo>
                    <a:pt x="5947" y="4353"/>
                  </a:lnTo>
                  <a:lnTo>
                    <a:pt x="6663" y="3928"/>
                  </a:lnTo>
                  <a:cubicBezTo>
                    <a:pt x="6663" y="3928"/>
                    <a:pt x="6525" y="2195"/>
                    <a:pt x="6525" y="1387"/>
                  </a:cubicBezTo>
                  <a:cubicBezTo>
                    <a:pt x="6525" y="560"/>
                    <a:pt x="6391" y="37"/>
                    <a:pt x="6391" y="37"/>
                  </a:cubicBezTo>
                  <a:cubicBezTo>
                    <a:pt x="6391" y="37"/>
                    <a:pt x="4973" y="525"/>
                    <a:pt x="3627" y="525"/>
                  </a:cubicBezTo>
                  <a:cubicBezTo>
                    <a:pt x="3579" y="525"/>
                    <a:pt x="3532" y="524"/>
                    <a:pt x="3484" y="523"/>
                  </a:cubicBezTo>
                  <a:cubicBezTo>
                    <a:pt x="2098" y="481"/>
                    <a:pt x="925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5999422" y="3276049"/>
              <a:ext cx="926622" cy="1566741"/>
            </a:xfrm>
            <a:custGeom>
              <a:avLst/>
              <a:gdLst/>
              <a:ahLst/>
              <a:cxnLst/>
              <a:rect l="l" t="t" r="r" b="b"/>
              <a:pathLst>
                <a:path w="6779" h="11462" extrusionOk="0">
                  <a:moveTo>
                    <a:pt x="1003" y="140"/>
                  </a:moveTo>
                  <a:cubicBezTo>
                    <a:pt x="1082" y="177"/>
                    <a:pt x="2177" y="620"/>
                    <a:pt x="3544" y="639"/>
                  </a:cubicBezTo>
                  <a:cubicBezTo>
                    <a:pt x="3596" y="640"/>
                    <a:pt x="3648" y="641"/>
                    <a:pt x="3700" y="641"/>
                  </a:cubicBezTo>
                  <a:cubicBezTo>
                    <a:pt x="5001" y="641"/>
                    <a:pt x="6321" y="213"/>
                    <a:pt x="6414" y="195"/>
                  </a:cubicBezTo>
                  <a:cubicBezTo>
                    <a:pt x="6414" y="232"/>
                    <a:pt x="6548" y="676"/>
                    <a:pt x="6529" y="1466"/>
                  </a:cubicBezTo>
                  <a:cubicBezTo>
                    <a:pt x="6529" y="2274"/>
                    <a:pt x="6663" y="3952"/>
                    <a:pt x="6663" y="3989"/>
                  </a:cubicBezTo>
                  <a:lnTo>
                    <a:pt x="5952" y="4414"/>
                  </a:lnTo>
                  <a:lnTo>
                    <a:pt x="5587" y="11150"/>
                  </a:lnTo>
                  <a:cubicBezTo>
                    <a:pt x="5529" y="11168"/>
                    <a:pt x="4474" y="11346"/>
                    <a:pt x="3056" y="11346"/>
                  </a:cubicBezTo>
                  <a:cubicBezTo>
                    <a:pt x="2989" y="11346"/>
                    <a:pt x="2920" y="11345"/>
                    <a:pt x="2851" y="11344"/>
                  </a:cubicBezTo>
                  <a:cubicBezTo>
                    <a:pt x="1331" y="11321"/>
                    <a:pt x="158" y="10688"/>
                    <a:pt x="116" y="10651"/>
                  </a:cubicBezTo>
                  <a:lnTo>
                    <a:pt x="735" y="2371"/>
                  </a:lnTo>
                  <a:cubicBezTo>
                    <a:pt x="735" y="2371"/>
                    <a:pt x="675" y="1891"/>
                    <a:pt x="694" y="1350"/>
                  </a:cubicBezTo>
                  <a:cubicBezTo>
                    <a:pt x="717" y="851"/>
                    <a:pt x="985" y="214"/>
                    <a:pt x="1003" y="140"/>
                  </a:cubicBezTo>
                  <a:close/>
                  <a:moveTo>
                    <a:pt x="948" y="1"/>
                  </a:moveTo>
                  <a:lnTo>
                    <a:pt x="925" y="61"/>
                  </a:lnTo>
                  <a:cubicBezTo>
                    <a:pt x="925" y="61"/>
                    <a:pt x="620" y="773"/>
                    <a:pt x="601" y="1332"/>
                  </a:cubicBezTo>
                  <a:cubicBezTo>
                    <a:pt x="578" y="1891"/>
                    <a:pt x="638" y="2353"/>
                    <a:pt x="638" y="2371"/>
                  </a:cubicBezTo>
                  <a:lnTo>
                    <a:pt x="1" y="10707"/>
                  </a:lnTo>
                  <a:lnTo>
                    <a:pt x="42" y="10725"/>
                  </a:lnTo>
                  <a:cubicBezTo>
                    <a:pt x="42" y="10725"/>
                    <a:pt x="1271" y="11437"/>
                    <a:pt x="2851" y="11460"/>
                  </a:cubicBezTo>
                  <a:cubicBezTo>
                    <a:pt x="2911" y="11461"/>
                    <a:pt x="2971" y="11461"/>
                    <a:pt x="3030" y="11461"/>
                  </a:cubicBezTo>
                  <a:cubicBezTo>
                    <a:pt x="4506" y="11461"/>
                    <a:pt x="5642" y="11247"/>
                    <a:pt x="5642" y="11247"/>
                  </a:cubicBezTo>
                  <a:lnTo>
                    <a:pt x="5684" y="11247"/>
                  </a:lnTo>
                  <a:lnTo>
                    <a:pt x="6049" y="4469"/>
                  </a:lnTo>
                  <a:lnTo>
                    <a:pt x="6779" y="4044"/>
                  </a:lnTo>
                  <a:lnTo>
                    <a:pt x="6779" y="4007"/>
                  </a:lnTo>
                  <a:cubicBezTo>
                    <a:pt x="6779" y="4007"/>
                    <a:pt x="6645" y="2274"/>
                    <a:pt x="6645" y="1466"/>
                  </a:cubicBezTo>
                  <a:cubicBezTo>
                    <a:pt x="6645" y="639"/>
                    <a:pt x="6511" y="116"/>
                    <a:pt x="6511" y="116"/>
                  </a:cubicBezTo>
                  <a:lnTo>
                    <a:pt x="6492" y="61"/>
                  </a:lnTo>
                  <a:lnTo>
                    <a:pt x="6432" y="80"/>
                  </a:lnTo>
                  <a:cubicBezTo>
                    <a:pt x="6432" y="80"/>
                    <a:pt x="5036" y="544"/>
                    <a:pt x="3693" y="544"/>
                  </a:cubicBezTo>
                  <a:cubicBezTo>
                    <a:pt x="3644" y="544"/>
                    <a:pt x="3594" y="543"/>
                    <a:pt x="3544" y="542"/>
                  </a:cubicBezTo>
                  <a:cubicBezTo>
                    <a:pt x="2158" y="505"/>
                    <a:pt x="1003" y="24"/>
                    <a:pt x="1003" y="24"/>
                  </a:cubicBezTo>
                  <a:lnTo>
                    <a:pt x="948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6110004" y="2110897"/>
              <a:ext cx="1005628" cy="1175671"/>
            </a:xfrm>
            <a:custGeom>
              <a:avLst/>
              <a:gdLst/>
              <a:ahLst/>
              <a:cxnLst/>
              <a:rect l="l" t="t" r="r" b="b"/>
              <a:pathLst>
                <a:path w="7357" h="8601" extrusionOk="0">
                  <a:moveTo>
                    <a:pt x="5124" y="0"/>
                  </a:moveTo>
                  <a:cubicBezTo>
                    <a:pt x="5124" y="0"/>
                    <a:pt x="1331" y="323"/>
                    <a:pt x="1021" y="439"/>
                  </a:cubicBezTo>
                  <a:cubicBezTo>
                    <a:pt x="1021" y="439"/>
                    <a:pt x="619" y="536"/>
                    <a:pt x="328" y="615"/>
                  </a:cubicBezTo>
                  <a:cubicBezTo>
                    <a:pt x="42" y="712"/>
                    <a:pt x="0" y="827"/>
                    <a:pt x="0" y="827"/>
                  </a:cubicBezTo>
                  <a:cubicBezTo>
                    <a:pt x="0" y="827"/>
                    <a:pt x="1063" y="4177"/>
                    <a:pt x="1081" y="5217"/>
                  </a:cubicBezTo>
                  <a:cubicBezTo>
                    <a:pt x="1081" y="6238"/>
                    <a:pt x="869" y="8239"/>
                    <a:pt x="869" y="8239"/>
                  </a:cubicBezTo>
                  <a:cubicBezTo>
                    <a:pt x="869" y="8239"/>
                    <a:pt x="1459" y="8600"/>
                    <a:pt x="2729" y="8600"/>
                  </a:cubicBezTo>
                  <a:cubicBezTo>
                    <a:pt x="3263" y="8600"/>
                    <a:pt x="3918" y="8536"/>
                    <a:pt x="4699" y="8354"/>
                  </a:cubicBezTo>
                  <a:cubicBezTo>
                    <a:pt x="7356" y="7739"/>
                    <a:pt x="7259" y="7351"/>
                    <a:pt x="7259" y="7351"/>
                  </a:cubicBezTo>
                  <a:cubicBezTo>
                    <a:pt x="7259" y="7351"/>
                    <a:pt x="6778" y="6159"/>
                    <a:pt x="6681" y="5332"/>
                  </a:cubicBezTo>
                  <a:cubicBezTo>
                    <a:pt x="6608" y="4524"/>
                    <a:pt x="6608" y="3599"/>
                    <a:pt x="6529" y="2809"/>
                  </a:cubicBezTo>
                  <a:cubicBezTo>
                    <a:pt x="6432" y="2019"/>
                    <a:pt x="5757" y="555"/>
                    <a:pt x="5642" y="347"/>
                  </a:cubicBezTo>
                  <a:cubicBezTo>
                    <a:pt x="5545" y="134"/>
                    <a:pt x="5124" y="0"/>
                    <a:pt x="5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6102350" y="2105156"/>
              <a:ext cx="1005628" cy="1188793"/>
            </a:xfrm>
            <a:custGeom>
              <a:avLst/>
              <a:gdLst/>
              <a:ahLst/>
              <a:cxnLst/>
              <a:rect l="l" t="t" r="r" b="b"/>
              <a:pathLst>
                <a:path w="7357" h="8697" extrusionOk="0">
                  <a:moveTo>
                    <a:pt x="5180" y="97"/>
                  </a:moveTo>
                  <a:cubicBezTo>
                    <a:pt x="5180" y="97"/>
                    <a:pt x="5277" y="134"/>
                    <a:pt x="5370" y="176"/>
                  </a:cubicBezTo>
                  <a:cubicBezTo>
                    <a:pt x="5485" y="231"/>
                    <a:pt x="5624" y="329"/>
                    <a:pt x="5661" y="407"/>
                  </a:cubicBezTo>
                  <a:cubicBezTo>
                    <a:pt x="5776" y="620"/>
                    <a:pt x="6433" y="2080"/>
                    <a:pt x="6525" y="2851"/>
                  </a:cubicBezTo>
                  <a:cubicBezTo>
                    <a:pt x="6622" y="3641"/>
                    <a:pt x="6603" y="4566"/>
                    <a:pt x="6700" y="5393"/>
                  </a:cubicBezTo>
                  <a:cubicBezTo>
                    <a:pt x="6779" y="6220"/>
                    <a:pt x="7260" y="7375"/>
                    <a:pt x="7260" y="7393"/>
                  </a:cubicBezTo>
                  <a:cubicBezTo>
                    <a:pt x="7260" y="7393"/>
                    <a:pt x="7260" y="7412"/>
                    <a:pt x="7241" y="7435"/>
                  </a:cubicBezTo>
                  <a:cubicBezTo>
                    <a:pt x="7218" y="7472"/>
                    <a:pt x="7144" y="7527"/>
                    <a:pt x="7010" y="7624"/>
                  </a:cubicBezTo>
                  <a:cubicBezTo>
                    <a:pt x="6700" y="7781"/>
                    <a:pt x="6063" y="8049"/>
                    <a:pt x="4755" y="8359"/>
                  </a:cubicBezTo>
                  <a:cubicBezTo>
                    <a:pt x="3997" y="8533"/>
                    <a:pt x="3362" y="8596"/>
                    <a:pt x="2843" y="8596"/>
                  </a:cubicBezTo>
                  <a:cubicBezTo>
                    <a:pt x="2454" y="8596"/>
                    <a:pt x="2130" y="8561"/>
                    <a:pt x="1867" y="8512"/>
                  </a:cubicBezTo>
                  <a:cubicBezTo>
                    <a:pt x="1253" y="8415"/>
                    <a:pt x="1003" y="8244"/>
                    <a:pt x="980" y="8244"/>
                  </a:cubicBezTo>
                  <a:cubicBezTo>
                    <a:pt x="980" y="8183"/>
                    <a:pt x="1193" y="6280"/>
                    <a:pt x="1174" y="5259"/>
                  </a:cubicBezTo>
                  <a:cubicBezTo>
                    <a:pt x="1174" y="4718"/>
                    <a:pt x="906" y="3623"/>
                    <a:pt x="634" y="2657"/>
                  </a:cubicBezTo>
                  <a:cubicBezTo>
                    <a:pt x="384" y="1696"/>
                    <a:pt x="116" y="888"/>
                    <a:pt x="116" y="869"/>
                  </a:cubicBezTo>
                  <a:lnTo>
                    <a:pt x="153" y="828"/>
                  </a:lnTo>
                  <a:cubicBezTo>
                    <a:pt x="195" y="791"/>
                    <a:pt x="269" y="754"/>
                    <a:pt x="403" y="712"/>
                  </a:cubicBezTo>
                  <a:cubicBezTo>
                    <a:pt x="675" y="620"/>
                    <a:pt x="1077" y="523"/>
                    <a:pt x="1077" y="523"/>
                  </a:cubicBezTo>
                  <a:lnTo>
                    <a:pt x="1096" y="523"/>
                  </a:lnTo>
                  <a:cubicBezTo>
                    <a:pt x="1119" y="523"/>
                    <a:pt x="1211" y="504"/>
                    <a:pt x="1350" y="481"/>
                  </a:cubicBezTo>
                  <a:cubicBezTo>
                    <a:pt x="1484" y="463"/>
                    <a:pt x="1655" y="444"/>
                    <a:pt x="1849" y="407"/>
                  </a:cubicBezTo>
                  <a:cubicBezTo>
                    <a:pt x="2251" y="365"/>
                    <a:pt x="2755" y="310"/>
                    <a:pt x="3254" y="273"/>
                  </a:cubicBezTo>
                  <a:cubicBezTo>
                    <a:pt x="4238" y="176"/>
                    <a:pt x="5162" y="97"/>
                    <a:pt x="5180" y="97"/>
                  </a:cubicBezTo>
                  <a:close/>
                  <a:moveTo>
                    <a:pt x="5180" y="0"/>
                  </a:moveTo>
                  <a:cubicBezTo>
                    <a:pt x="5180" y="0"/>
                    <a:pt x="4238" y="79"/>
                    <a:pt x="3254" y="176"/>
                  </a:cubicBezTo>
                  <a:cubicBezTo>
                    <a:pt x="2755" y="213"/>
                    <a:pt x="2251" y="273"/>
                    <a:pt x="1849" y="310"/>
                  </a:cubicBezTo>
                  <a:cubicBezTo>
                    <a:pt x="1636" y="329"/>
                    <a:pt x="1465" y="347"/>
                    <a:pt x="1327" y="365"/>
                  </a:cubicBezTo>
                  <a:cubicBezTo>
                    <a:pt x="1211" y="389"/>
                    <a:pt x="1119" y="407"/>
                    <a:pt x="1059" y="426"/>
                  </a:cubicBezTo>
                  <a:cubicBezTo>
                    <a:pt x="1059" y="426"/>
                    <a:pt x="657" y="523"/>
                    <a:pt x="366" y="597"/>
                  </a:cubicBezTo>
                  <a:cubicBezTo>
                    <a:pt x="213" y="657"/>
                    <a:pt x="135" y="712"/>
                    <a:pt x="79" y="754"/>
                  </a:cubicBezTo>
                  <a:cubicBezTo>
                    <a:pt x="56" y="791"/>
                    <a:pt x="38" y="809"/>
                    <a:pt x="19" y="828"/>
                  </a:cubicBezTo>
                  <a:lnTo>
                    <a:pt x="19" y="851"/>
                  </a:lnTo>
                  <a:lnTo>
                    <a:pt x="1" y="869"/>
                  </a:lnTo>
                  <a:lnTo>
                    <a:pt x="19" y="888"/>
                  </a:lnTo>
                  <a:cubicBezTo>
                    <a:pt x="19" y="888"/>
                    <a:pt x="269" y="1715"/>
                    <a:pt x="541" y="2699"/>
                  </a:cubicBezTo>
                  <a:cubicBezTo>
                    <a:pt x="809" y="3660"/>
                    <a:pt x="1059" y="4755"/>
                    <a:pt x="1077" y="5259"/>
                  </a:cubicBezTo>
                  <a:cubicBezTo>
                    <a:pt x="1096" y="6280"/>
                    <a:pt x="865" y="8262"/>
                    <a:pt x="865" y="8262"/>
                  </a:cubicBezTo>
                  <a:lnTo>
                    <a:pt x="865" y="8299"/>
                  </a:lnTo>
                  <a:lnTo>
                    <a:pt x="906" y="8317"/>
                  </a:lnTo>
                  <a:cubicBezTo>
                    <a:pt x="906" y="8317"/>
                    <a:pt x="1211" y="8512"/>
                    <a:pt x="1849" y="8627"/>
                  </a:cubicBezTo>
                  <a:cubicBezTo>
                    <a:pt x="2108" y="8667"/>
                    <a:pt x="2422" y="8696"/>
                    <a:pt x="2794" y="8696"/>
                  </a:cubicBezTo>
                  <a:cubicBezTo>
                    <a:pt x="3332" y="8696"/>
                    <a:pt x="3990" y="8634"/>
                    <a:pt x="4774" y="8451"/>
                  </a:cubicBezTo>
                  <a:cubicBezTo>
                    <a:pt x="6104" y="8147"/>
                    <a:pt x="6737" y="7897"/>
                    <a:pt x="7047" y="7703"/>
                  </a:cubicBezTo>
                  <a:cubicBezTo>
                    <a:pt x="7218" y="7624"/>
                    <a:pt x="7297" y="7550"/>
                    <a:pt x="7334" y="7490"/>
                  </a:cubicBezTo>
                  <a:cubicBezTo>
                    <a:pt x="7357" y="7453"/>
                    <a:pt x="7357" y="7435"/>
                    <a:pt x="7357" y="7412"/>
                  </a:cubicBezTo>
                  <a:lnTo>
                    <a:pt x="7357" y="7393"/>
                  </a:lnTo>
                  <a:lnTo>
                    <a:pt x="7357" y="7375"/>
                  </a:lnTo>
                  <a:cubicBezTo>
                    <a:pt x="7357" y="7375"/>
                    <a:pt x="6895" y="6183"/>
                    <a:pt x="6798" y="5374"/>
                  </a:cubicBezTo>
                  <a:cubicBezTo>
                    <a:pt x="6700" y="4566"/>
                    <a:pt x="6719" y="3641"/>
                    <a:pt x="6622" y="2851"/>
                  </a:cubicBezTo>
                  <a:cubicBezTo>
                    <a:pt x="6525" y="2043"/>
                    <a:pt x="5873" y="578"/>
                    <a:pt x="5758" y="365"/>
                  </a:cubicBezTo>
                  <a:cubicBezTo>
                    <a:pt x="5679" y="231"/>
                    <a:pt x="5545" y="158"/>
                    <a:pt x="5430" y="97"/>
                  </a:cubicBezTo>
                  <a:cubicBezTo>
                    <a:pt x="5314" y="19"/>
                    <a:pt x="5199" y="0"/>
                    <a:pt x="519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6260227" y="1815919"/>
              <a:ext cx="510537" cy="446566"/>
            </a:xfrm>
            <a:custGeom>
              <a:avLst/>
              <a:gdLst/>
              <a:ahLst/>
              <a:cxnLst/>
              <a:rect l="l" t="t" r="r" b="b"/>
              <a:pathLst>
                <a:path w="3735" h="3267" extrusionOk="0">
                  <a:moveTo>
                    <a:pt x="1022" y="0"/>
                  </a:moveTo>
                  <a:cubicBezTo>
                    <a:pt x="1022" y="0"/>
                    <a:pt x="943" y="1539"/>
                    <a:pt x="749" y="1927"/>
                  </a:cubicBezTo>
                  <a:cubicBezTo>
                    <a:pt x="634" y="2177"/>
                    <a:pt x="250" y="2366"/>
                    <a:pt x="1" y="2463"/>
                  </a:cubicBezTo>
                  <a:cubicBezTo>
                    <a:pt x="331" y="2865"/>
                    <a:pt x="852" y="3267"/>
                    <a:pt x="1592" y="3267"/>
                  </a:cubicBezTo>
                  <a:cubicBezTo>
                    <a:pt x="1669" y="3267"/>
                    <a:pt x="1749" y="3262"/>
                    <a:pt x="1831" y="3253"/>
                  </a:cubicBezTo>
                  <a:cubicBezTo>
                    <a:pt x="2810" y="3138"/>
                    <a:pt x="3406" y="2579"/>
                    <a:pt x="3734" y="2158"/>
                  </a:cubicBezTo>
                  <a:cubicBezTo>
                    <a:pt x="3697" y="2116"/>
                    <a:pt x="3637" y="2098"/>
                    <a:pt x="3582" y="2061"/>
                  </a:cubicBezTo>
                  <a:cubicBezTo>
                    <a:pt x="3235" y="1867"/>
                    <a:pt x="2907" y="1617"/>
                    <a:pt x="2810" y="1386"/>
                  </a:cubicBezTo>
                  <a:cubicBezTo>
                    <a:pt x="2736" y="1137"/>
                    <a:pt x="2773" y="0"/>
                    <a:pt x="2773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6246968" y="1807717"/>
              <a:ext cx="534458" cy="462832"/>
            </a:xfrm>
            <a:custGeom>
              <a:avLst/>
              <a:gdLst/>
              <a:ahLst/>
              <a:cxnLst/>
              <a:rect l="l" t="t" r="r" b="b"/>
              <a:pathLst>
                <a:path w="3910" h="3386" extrusionOk="0">
                  <a:moveTo>
                    <a:pt x="1174" y="97"/>
                  </a:moveTo>
                  <a:lnTo>
                    <a:pt x="2810" y="116"/>
                  </a:lnTo>
                  <a:lnTo>
                    <a:pt x="2810" y="656"/>
                  </a:lnTo>
                  <a:lnTo>
                    <a:pt x="2810" y="1118"/>
                  </a:lnTo>
                  <a:cubicBezTo>
                    <a:pt x="2833" y="1271"/>
                    <a:pt x="2833" y="1386"/>
                    <a:pt x="2870" y="1446"/>
                  </a:cubicBezTo>
                  <a:cubicBezTo>
                    <a:pt x="2949" y="1714"/>
                    <a:pt x="3295" y="1987"/>
                    <a:pt x="3642" y="2158"/>
                  </a:cubicBezTo>
                  <a:cubicBezTo>
                    <a:pt x="3679" y="2176"/>
                    <a:pt x="3716" y="2195"/>
                    <a:pt x="3757" y="2218"/>
                  </a:cubicBezTo>
                  <a:cubicBezTo>
                    <a:pt x="3429" y="2639"/>
                    <a:pt x="2852" y="3161"/>
                    <a:pt x="1928" y="3258"/>
                  </a:cubicBezTo>
                  <a:cubicBezTo>
                    <a:pt x="1848" y="3267"/>
                    <a:pt x="1771" y="3271"/>
                    <a:pt x="1696" y="3271"/>
                  </a:cubicBezTo>
                  <a:cubicBezTo>
                    <a:pt x="1008" y="3271"/>
                    <a:pt x="506" y="2908"/>
                    <a:pt x="176" y="2541"/>
                  </a:cubicBezTo>
                  <a:cubicBezTo>
                    <a:pt x="292" y="2486"/>
                    <a:pt x="426" y="2426"/>
                    <a:pt x="560" y="2352"/>
                  </a:cubicBezTo>
                  <a:cubicBezTo>
                    <a:pt x="694" y="2255"/>
                    <a:pt x="828" y="2139"/>
                    <a:pt x="906" y="2005"/>
                  </a:cubicBezTo>
                  <a:cubicBezTo>
                    <a:pt x="943" y="1908"/>
                    <a:pt x="985" y="1733"/>
                    <a:pt x="1022" y="1525"/>
                  </a:cubicBezTo>
                  <a:cubicBezTo>
                    <a:pt x="1059" y="1331"/>
                    <a:pt x="1077" y="1100"/>
                    <a:pt x="1100" y="887"/>
                  </a:cubicBezTo>
                  <a:cubicBezTo>
                    <a:pt x="1156" y="462"/>
                    <a:pt x="1174" y="157"/>
                    <a:pt x="1174" y="97"/>
                  </a:cubicBezTo>
                  <a:close/>
                  <a:moveTo>
                    <a:pt x="1077" y="0"/>
                  </a:moveTo>
                  <a:lnTo>
                    <a:pt x="1077" y="60"/>
                  </a:lnTo>
                  <a:cubicBezTo>
                    <a:pt x="1077" y="60"/>
                    <a:pt x="1040" y="444"/>
                    <a:pt x="1003" y="869"/>
                  </a:cubicBezTo>
                  <a:cubicBezTo>
                    <a:pt x="985" y="1081"/>
                    <a:pt x="943" y="1312"/>
                    <a:pt x="925" y="1525"/>
                  </a:cubicBezTo>
                  <a:cubicBezTo>
                    <a:pt x="888" y="1714"/>
                    <a:pt x="846" y="1871"/>
                    <a:pt x="809" y="1964"/>
                  </a:cubicBezTo>
                  <a:cubicBezTo>
                    <a:pt x="754" y="2061"/>
                    <a:pt x="638" y="2176"/>
                    <a:pt x="500" y="2255"/>
                  </a:cubicBezTo>
                  <a:cubicBezTo>
                    <a:pt x="366" y="2352"/>
                    <a:pt x="195" y="2426"/>
                    <a:pt x="79" y="2486"/>
                  </a:cubicBezTo>
                  <a:lnTo>
                    <a:pt x="1" y="2505"/>
                  </a:lnTo>
                  <a:lnTo>
                    <a:pt x="61" y="2565"/>
                  </a:lnTo>
                  <a:cubicBezTo>
                    <a:pt x="394" y="2965"/>
                    <a:pt x="950" y="3385"/>
                    <a:pt x="1720" y="3385"/>
                  </a:cubicBezTo>
                  <a:cubicBezTo>
                    <a:pt x="1793" y="3385"/>
                    <a:pt x="1869" y="3381"/>
                    <a:pt x="1946" y="3373"/>
                  </a:cubicBezTo>
                  <a:cubicBezTo>
                    <a:pt x="2949" y="3258"/>
                    <a:pt x="3545" y="2680"/>
                    <a:pt x="3891" y="2237"/>
                  </a:cubicBezTo>
                  <a:lnTo>
                    <a:pt x="3910" y="2195"/>
                  </a:lnTo>
                  <a:lnTo>
                    <a:pt x="3873" y="2158"/>
                  </a:lnTo>
                  <a:cubicBezTo>
                    <a:pt x="3813" y="2139"/>
                    <a:pt x="3757" y="2103"/>
                    <a:pt x="3697" y="2079"/>
                  </a:cubicBezTo>
                  <a:cubicBezTo>
                    <a:pt x="3351" y="1890"/>
                    <a:pt x="3041" y="1640"/>
                    <a:pt x="2967" y="1428"/>
                  </a:cubicBezTo>
                  <a:cubicBezTo>
                    <a:pt x="2949" y="1368"/>
                    <a:pt x="2926" y="1252"/>
                    <a:pt x="2926" y="1118"/>
                  </a:cubicBezTo>
                  <a:cubicBezTo>
                    <a:pt x="2907" y="984"/>
                    <a:pt x="2907" y="809"/>
                    <a:pt x="2907" y="656"/>
                  </a:cubicBezTo>
                  <a:cubicBezTo>
                    <a:pt x="2907" y="347"/>
                    <a:pt x="2926" y="60"/>
                    <a:pt x="2926" y="60"/>
                  </a:cubicBezTo>
                  <a:lnTo>
                    <a:pt x="2926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6183817" y="2042005"/>
              <a:ext cx="681673" cy="307963"/>
            </a:xfrm>
            <a:custGeom>
              <a:avLst/>
              <a:gdLst/>
              <a:ahLst/>
              <a:cxnLst/>
              <a:rect l="l" t="t" r="r" b="b"/>
              <a:pathLst>
                <a:path w="4987" h="2253" extrusionOk="0">
                  <a:moveTo>
                    <a:pt x="3776" y="0"/>
                  </a:moveTo>
                  <a:cubicBezTo>
                    <a:pt x="3697" y="0"/>
                    <a:pt x="3776" y="925"/>
                    <a:pt x="2755" y="1082"/>
                  </a:cubicBezTo>
                  <a:cubicBezTo>
                    <a:pt x="2685" y="1092"/>
                    <a:pt x="2617" y="1097"/>
                    <a:pt x="2553" y="1097"/>
                  </a:cubicBezTo>
                  <a:cubicBezTo>
                    <a:pt x="1668" y="1097"/>
                    <a:pt x="1234" y="194"/>
                    <a:pt x="1234" y="194"/>
                  </a:cubicBezTo>
                  <a:cubicBezTo>
                    <a:pt x="1234" y="194"/>
                    <a:pt x="1191" y="151"/>
                    <a:pt x="1111" y="151"/>
                  </a:cubicBezTo>
                  <a:cubicBezTo>
                    <a:pt x="1070" y="151"/>
                    <a:pt x="1020" y="162"/>
                    <a:pt x="962" y="194"/>
                  </a:cubicBezTo>
                  <a:cubicBezTo>
                    <a:pt x="791" y="291"/>
                    <a:pt x="694" y="462"/>
                    <a:pt x="347" y="559"/>
                  </a:cubicBezTo>
                  <a:cubicBezTo>
                    <a:pt x="1" y="657"/>
                    <a:pt x="79" y="675"/>
                    <a:pt x="310" y="906"/>
                  </a:cubicBezTo>
                  <a:cubicBezTo>
                    <a:pt x="496" y="1092"/>
                    <a:pt x="1434" y="2253"/>
                    <a:pt x="2763" y="2253"/>
                  </a:cubicBezTo>
                  <a:cubicBezTo>
                    <a:pt x="2951" y="2253"/>
                    <a:pt x="3147" y="2229"/>
                    <a:pt x="3351" y="2177"/>
                  </a:cubicBezTo>
                  <a:cubicBezTo>
                    <a:pt x="4986" y="1775"/>
                    <a:pt x="4797" y="523"/>
                    <a:pt x="4737" y="444"/>
                  </a:cubicBezTo>
                  <a:cubicBezTo>
                    <a:pt x="4700" y="389"/>
                    <a:pt x="3873" y="0"/>
                    <a:pt x="37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6192018" y="2034350"/>
              <a:ext cx="652558" cy="323409"/>
            </a:xfrm>
            <a:custGeom>
              <a:avLst/>
              <a:gdLst/>
              <a:ahLst/>
              <a:cxnLst/>
              <a:rect l="l" t="t" r="r" b="b"/>
              <a:pathLst>
                <a:path w="4774" h="2366" extrusionOk="0">
                  <a:moveTo>
                    <a:pt x="3771" y="116"/>
                  </a:moveTo>
                  <a:cubicBezTo>
                    <a:pt x="3790" y="135"/>
                    <a:pt x="3831" y="153"/>
                    <a:pt x="3868" y="153"/>
                  </a:cubicBezTo>
                  <a:cubicBezTo>
                    <a:pt x="3965" y="190"/>
                    <a:pt x="4081" y="250"/>
                    <a:pt x="4196" y="306"/>
                  </a:cubicBezTo>
                  <a:cubicBezTo>
                    <a:pt x="4293" y="347"/>
                    <a:pt x="4409" y="403"/>
                    <a:pt x="4506" y="445"/>
                  </a:cubicBezTo>
                  <a:cubicBezTo>
                    <a:pt x="4543" y="481"/>
                    <a:pt x="4580" y="500"/>
                    <a:pt x="4598" y="500"/>
                  </a:cubicBezTo>
                  <a:cubicBezTo>
                    <a:pt x="4621" y="518"/>
                    <a:pt x="4640" y="537"/>
                    <a:pt x="4640" y="537"/>
                  </a:cubicBezTo>
                  <a:cubicBezTo>
                    <a:pt x="4640" y="560"/>
                    <a:pt x="4658" y="579"/>
                    <a:pt x="4658" y="597"/>
                  </a:cubicBezTo>
                  <a:lnTo>
                    <a:pt x="4658" y="749"/>
                  </a:lnTo>
                  <a:cubicBezTo>
                    <a:pt x="4658" y="865"/>
                    <a:pt x="4640" y="1041"/>
                    <a:pt x="4580" y="1230"/>
                  </a:cubicBezTo>
                  <a:cubicBezTo>
                    <a:pt x="4427" y="1577"/>
                    <a:pt x="4081" y="1983"/>
                    <a:pt x="3291" y="2196"/>
                  </a:cubicBezTo>
                  <a:cubicBezTo>
                    <a:pt x="3098" y="2241"/>
                    <a:pt x="2913" y="2261"/>
                    <a:pt x="2734" y="2261"/>
                  </a:cubicBezTo>
                  <a:cubicBezTo>
                    <a:pt x="2162" y="2261"/>
                    <a:pt x="1666" y="2053"/>
                    <a:pt x="1271" y="1789"/>
                  </a:cubicBezTo>
                  <a:cubicBezTo>
                    <a:pt x="999" y="1618"/>
                    <a:pt x="786" y="1424"/>
                    <a:pt x="615" y="1272"/>
                  </a:cubicBezTo>
                  <a:cubicBezTo>
                    <a:pt x="463" y="1096"/>
                    <a:pt x="347" y="981"/>
                    <a:pt x="287" y="925"/>
                  </a:cubicBezTo>
                  <a:cubicBezTo>
                    <a:pt x="232" y="865"/>
                    <a:pt x="172" y="828"/>
                    <a:pt x="153" y="791"/>
                  </a:cubicBezTo>
                  <a:lnTo>
                    <a:pt x="116" y="749"/>
                  </a:lnTo>
                  <a:cubicBezTo>
                    <a:pt x="116" y="731"/>
                    <a:pt x="116" y="731"/>
                    <a:pt x="135" y="731"/>
                  </a:cubicBezTo>
                  <a:cubicBezTo>
                    <a:pt x="153" y="713"/>
                    <a:pt x="209" y="694"/>
                    <a:pt x="306" y="676"/>
                  </a:cubicBezTo>
                  <a:cubicBezTo>
                    <a:pt x="671" y="579"/>
                    <a:pt x="786" y="384"/>
                    <a:pt x="943" y="287"/>
                  </a:cubicBezTo>
                  <a:cubicBezTo>
                    <a:pt x="976" y="266"/>
                    <a:pt x="1010" y="257"/>
                    <a:pt x="1040" y="257"/>
                  </a:cubicBezTo>
                  <a:cubicBezTo>
                    <a:pt x="1061" y="257"/>
                    <a:pt x="1081" y="261"/>
                    <a:pt x="1096" y="269"/>
                  </a:cubicBezTo>
                  <a:cubicBezTo>
                    <a:pt x="1133" y="269"/>
                    <a:pt x="1133" y="287"/>
                    <a:pt x="1133" y="287"/>
                  </a:cubicBezTo>
                  <a:cubicBezTo>
                    <a:pt x="1156" y="306"/>
                    <a:pt x="1271" y="537"/>
                    <a:pt x="1521" y="791"/>
                  </a:cubicBezTo>
                  <a:cubicBezTo>
                    <a:pt x="1731" y="1001"/>
                    <a:pt x="2048" y="1197"/>
                    <a:pt x="2453" y="1197"/>
                  </a:cubicBezTo>
                  <a:cubicBezTo>
                    <a:pt x="2531" y="1197"/>
                    <a:pt x="2611" y="1190"/>
                    <a:pt x="2695" y="1175"/>
                  </a:cubicBezTo>
                  <a:cubicBezTo>
                    <a:pt x="3235" y="1096"/>
                    <a:pt x="3485" y="828"/>
                    <a:pt x="3600" y="560"/>
                  </a:cubicBezTo>
                  <a:cubicBezTo>
                    <a:pt x="3656" y="421"/>
                    <a:pt x="3697" y="306"/>
                    <a:pt x="3716" y="213"/>
                  </a:cubicBezTo>
                  <a:cubicBezTo>
                    <a:pt x="3734" y="172"/>
                    <a:pt x="3734" y="135"/>
                    <a:pt x="3734" y="116"/>
                  </a:cubicBezTo>
                  <a:close/>
                  <a:moveTo>
                    <a:pt x="3716" y="1"/>
                  </a:moveTo>
                  <a:cubicBezTo>
                    <a:pt x="3697" y="1"/>
                    <a:pt x="3674" y="19"/>
                    <a:pt x="3656" y="38"/>
                  </a:cubicBezTo>
                  <a:cubicBezTo>
                    <a:pt x="3656" y="56"/>
                    <a:pt x="3637" y="56"/>
                    <a:pt x="3637" y="75"/>
                  </a:cubicBezTo>
                  <a:cubicBezTo>
                    <a:pt x="3637" y="116"/>
                    <a:pt x="3619" y="135"/>
                    <a:pt x="3619" y="190"/>
                  </a:cubicBezTo>
                  <a:cubicBezTo>
                    <a:pt x="3600" y="269"/>
                    <a:pt x="3559" y="384"/>
                    <a:pt x="3503" y="518"/>
                  </a:cubicBezTo>
                  <a:cubicBezTo>
                    <a:pt x="3406" y="749"/>
                    <a:pt x="3175" y="999"/>
                    <a:pt x="2695" y="1078"/>
                  </a:cubicBezTo>
                  <a:cubicBezTo>
                    <a:pt x="2622" y="1089"/>
                    <a:pt x="2553" y="1094"/>
                    <a:pt x="2486" y="1094"/>
                  </a:cubicBezTo>
                  <a:cubicBezTo>
                    <a:pt x="2091" y="1094"/>
                    <a:pt x="1792" y="910"/>
                    <a:pt x="1595" y="713"/>
                  </a:cubicBezTo>
                  <a:cubicBezTo>
                    <a:pt x="1345" y="481"/>
                    <a:pt x="1230" y="232"/>
                    <a:pt x="1230" y="232"/>
                  </a:cubicBezTo>
                  <a:lnTo>
                    <a:pt x="1211" y="213"/>
                  </a:lnTo>
                  <a:cubicBezTo>
                    <a:pt x="1211" y="213"/>
                    <a:pt x="1174" y="172"/>
                    <a:pt x="1114" y="153"/>
                  </a:cubicBezTo>
                  <a:cubicBezTo>
                    <a:pt x="1059" y="153"/>
                    <a:pt x="980" y="153"/>
                    <a:pt x="883" y="213"/>
                  </a:cubicBezTo>
                  <a:cubicBezTo>
                    <a:pt x="694" y="306"/>
                    <a:pt x="615" y="481"/>
                    <a:pt x="269" y="579"/>
                  </a:cubicBezTo>
                  <a:cubicBezTo>
                    <a:pt x="190" y="597"/>
                    <a:pt x="135" y="615"/>
                    <a:pt x="75" y="634"/>
                  </a:cubicBezTo>
                  <a:cubicBezTo>
                    <a:pt x="56" y="652"/>
                    <a:pt x="38" y="652"/>
                    <a:pt x="19" y="676"/>
                  </a:cubicBezTo>
                  <a:cubicBezTo>
                    <a:pt x="1" y="694"/>
                    <a:pt x="1" y="731"/>
                    <a:pt x="1" y="749"/>
                  </a:cubicBezTo>
                  <a:cubicBezTo>
                    <a:pt x="1" y="791"/>
                    <a:pt x="38" y="828"/>
                    <a:pt x="75" y="865"/>
                  </a:cubicBezTo>
                  <a:lnTo>
                    <a:pt x="209" y="999"/>
                  </a:lnTo>
                  <a:cubicBezTo>
                    <a:pt x="269" y="1041"/>
                    <a:pt x="384" y="1175"/>
                    <a:pt x="555" y="1346"/>
                  </a:cubicBezTo>
                  <a:cubicBezTo>
                    <a:pt x="712" y="1503"/>
                    <a:pt x="943" y="1692"/>
                    <a:pt x="1211" y="1886"/>
                  </a:cubicBezTo>
                  <a:cubicBezTo>
                    <a:pt x="1621" y="2148"/>
                    <a:pt x="2138" y="2366"/>
                    <a:pt x="2724" y="2366"/>
                  </a:cubicBezTo>
                  <a:cubicBezTo>
                    <a:pt x="2913" y="2366"/>
                    <a:pt x="3108" y="2343"/>
                    <a:pt x="3309" y="2293"/>
                  </a:cubicBezTo>
                  <a:cubicBezTo>
                    <a:pt x="4136" y="2080"/>
                    <a:pt x="4524" y="1655"/>
                    <a:pt x="4677" y="1272"/>
                  </a:cubicBezTo>
                  <a:cubicBezTo>
                    <a:pt x="4755" y="1078"/>
                    <a:pt x="4774" y="883"/>
                    <a:pt x="4774" y="749"/>
                  </a:cubicBezTo>
                  <a:cubicBezTo>
                    <a:pt x="4774" y="676"/>
                    <a:pt x="4755" y="615"/>
                    <a:pt x="4755" y="579"/>
                  </a:cubicBezTo>
                  <a:cubicBezTo>
                    <a:pt x="4755" y="560"/>
                    <a:pt x="4755" y="537"/>
                    <a:pt x="4737" y="518"/>
                  </a:cubicBezTo>
                  <a:cubicBezTo>
                    <a:pt x="4737" y="500"/>
                    <a:pt x="4737" y="481"/>
                    <a:pt x="4714" y="481"/>
                  </a:cubicBezTo>
                  <a:cubicBezTo>
                    <a:pt x="4695" y="445"/>
                    <a:pt x="4677" y="445"/>
                    <a:pt x="4658" y="421"/>
                  </a:cubicBezTo>
                  <a:cubicBezTo>
                    <a:pt x="4621" y="403"/>
                    <a:pt x="4580" y="384"/>
                    <a:pt x="4543" y="366"/>
                  </a:cubicBezTo>
                  <a:cubicBezTo>
                    <a:pt x="4464" y="306"/>
                    <a:pt x="4349" y="250"/>
                    <a:pt x="4233" y="213"/>
                  </a:cubicBezTo>
                  <a:cubicBezTo>
                    <a:pt x="4118" y="153"/>
                    <a:pt x="4002" y="98"/>
                    <a:pt x="3905" y="56"/>
                  </a:cubicBezTo>
                  <a:cubicBezTo>
                    <a:pt x="3868" y="38"/>
                    <a:pt x="3831" y="38"/>
                    <a:pt x="3790" y="19"/>
                  </a:cubicBezTo>
                  <a:cubicBezTo>
                    <a:pt x="3771" y="19"/>
                    <a:pt x="3753" y="1"/>
                    <a:pt x="371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6797147" y="3315963"/>
              <a:ext cx="121381" cy="510400"/>
            </a:xfrm>
            <a:custGeom>
              <a:avLst/>
              <a:gdLst/>
              <a:ahLst/>
              <a:cxnLst/>
              <a:rect l="l" t="t" r="r" b="b"/>
              <a:pathLst>
                <a:path w="888" h="3734" extrusionOk="0">
                  <a:moveTo>
                    <a:pt x="656" y="0"/>
                  </a:moveTo>
                  <a:lnTo>
                    <a:pt x="0" y="268"/>
                  </a:lnTo>
                  <a:cubicBezTo>
                    <a:pt x="0" y="268"/>
                    <a:pt x="402" y="3429"/>
                    <a:pt x="425" y="3618"/>
                  </a:cubicBezTo>
                  <a:cubicBezTo>
                    <a:pt x="444" y="3715"/>
                    <a:pt x="656" y="3733"/>
                    <a:pt x="864" y="3733"/>
                  </a:cubicBezTo>
                  <a:lnTo>
                    <a:pt x="887" y="3715"/>
                  </a:lnTo>
                  <a:cubicBezTo>
                    <a:pt x="887" y="3715"/>
                    <a:pt x="749" y="1982"/>
                    <a:pt x="749" y="1174"/>
                  </a:cubicBezTo>
                  <a:cubicBezTo>
                    <a:pt x="749" y="615"/>
                    <a:pt x="693" y="213"/>
                    <a:pt x="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6788945" y="3305164"/>
              <a:ext cx="137100" cy="529400"/>
            </a:xfrm>
            <a:custGeom>
              <a:avLst/>
              <a:gdLst/>
              <a:ahLst/>
              <a:cxnLst/>
              <a:rect l="l" t="t" r="r" b="b"/>
              <a:pathLst>
                <a:path w="1003" h="3873" extrusionOk="0">
                  <a:moveTo>
                    <a:pt x="675" y="158"/>
                  </a:moveTo>
                  <a:cubicBezTo>
                    <a:pt x="716" y="366"/>
                    <a:pt x="772" y="754"/>
                    <a:pt x="753" y="1253"/>
                  </a:cubicBezTo>
                  <a:cubicBezTo>
                    <a:pt x="753" y="2043"/>
                    <a:pt x="887" y="3679"/>
                    <a:pt x="887" y="3757"/>
                  </a:cubicBezTo>
                  <a:lnTo>
                    <a:pt x="638" y="3757"/>
                  </a:lnTo>
                  <a:cubicBezTo>
                    <a:pt x="601" y="3739"/>
                    <a:pt x="578" y="3739"/>
                    <a:pt x="559" y="3715"/>
                  </a:cubicBezTo>
                  <a:cubicBezTo>
                    <a:pt x="541" y="3715"/>
                    <a:pt x="541" y="3697"/>
                    <a:pt x="541" y="3697"/>
                  </a:cubicBezTo>
                  <a:cubicBezTo>
                    <a:pt x="522" y="3508"/>
                    <a:pt x="116" y="444"/>
                    <a:pt x="116" y="389"/>
                  </a:cubicBezTo>
                  <a:lnTo>
                    <a:pt x="675" y="158"/>
                  </a:lnTo>
                  <a:close/>
                  <a:moveTo>
                    <a:pt x="753" y="1"/>
                  </a:moveTo>
                  <a:lnTo>
                    <a:pt x="693" y="42"/>
                  </a:lnTo>
                  <a:lnTo>
                    <a:pt x="0" y="310"/>
                  </a:lnTo>
                  <a:lnTo>
                    <a:pt x="0" y="347"/>
                  </a:lnTo>
                  <a:cubicBezTo>
                    <a:pt x="0" y="347"/>
                    <a:pt x="407" y="3508"/>
                    <a:pt x="444" y="3715"/>
                  </a:cubicBezTo>
                  <a:cubicBezTo>
                    <a:pt x="444" y="3757"/>
                    <a:pt x="462" y="3794"/>
                    <a:pt x="504" y="3812"/>
                  </a:cubicBezTo>
                  <a:cubicBezTo>
                    <a:pt x="541" y="3831"/>
                    <a:pt x="578" y="3831"/>
                    <a:pt x="619" y="3854"/>
                  </a:cubicBezTo>
                  <a:cubicBezTo>
                    <a:pt x="716" y="3873"/>
                    <a:pt x="832" y="3873"/>
                    <a:pt x="924" y="3873"/>
                  </a:cubicBezTo>
                  <a:lnTo>
                    <a:pt x="947" y="3873"/>
                  </a:lnTo>
                  <a:lnTo>
                    <a:pt x="1003" y="3831"/>
                  </a:lnTo>
                  <a:lnTo>
                    <a:pt x="1003" y="3794"/>
                  </a:lnTo>
                  <a:cubicBezTo>
                    <a:pt x="1003" y="3794"/>
                    <a:pt x="869" y="2061"/>
                    <a:pt x="869" y="1253"/>
                  </a:cubicBezTo>
                  <a:cubicBezTo>
                    <a:pt x="869" y="694"/>
                    <a:pt x="809" y="292"/>
                    <a:pt x="772" y="79"/>
                  </a:cubicBezTo>
                  <a:lnTo>
                    <a:pt x="753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6226191" y="2448387"/>
              <a:ext cx="889442" cy="852399"/>
            </a:xfrm>
            <a:custGeom>
              <a:avLst/>
              <a:gdLst/>
              <a:ahLst/>
              <a:cxnLst/>
              <a:rect l="l" t="t" r="r" b="b"/>
              <a:pathLst>
                <a:path w="6507" h="6236" extrusionOk="0">
                  <a:moveTo>
                    <a:pt x="5024" y="1"/>
                  </a:moveTo>
                  <a:cubicBezTo>
                    <a:pt x="4709" y="1"/>
                    <a:pt x="4135" y="31"/>
                    <a:pt x="3290" y="188"/>
                  </a:cubicBezTo>
                  <a:cubicBezTo>
                    <a:pt x="1904" y="456"/>
                    <a:pt x="924" y="802"/>
                    <a:pt x="924" y="802"/>
                  </a:cubicBezTo>
                  <a:cubicBezTo>
                    <a:pt x="924" y="802"/>
                    <a:pt x="1308" y="2997"/>
                    <a:pt x="1345" y="3515"/>
                  </a:cubicBezTo>
                  <a:cubicBezTo>
                    <a:pt x="1405" y="4018"/>
                    <a:pt x="1271" y="4827"/>
                    <a:pt x="980" y="4924"/>
                  </a:cubicBezTo>
                  <a:cubicBezTo>
                    <a:pt x="712" y="5039"/>
                    <a:pt x="231" y="5039"/>
                    <a:pt x="213" y="5095"/>
                  </a:cubicBezTo>
                  <a:cubicBezTo>
                    <a:pt x="171" y="5173"/>
                    <a:pt x="56" y="5617"/>
                    <a:pt x="37" y="5709"/>
                  </a:cubicBezTo>
                  <a:cubicBezTo>
                    <a:pt x="0" y="5806"/>
                    <a:pt x="97" y="5825"/>
                    <a:pt x="712" y="6056"/>
                  </a:cubicBezTo>
                  <a:cubicBezTo>
                    <a:pt x="1021" y="6172"/>
                    <a:pt x="1354" y="6236"/>
                    <a:pt x="1821" y="6236"/>
                  </a:cubicBezTo>
                  <a:cubicBezTo>
                    <a:pt x="2285" y="6236"/>
                    <a:pt x="2880" y="6173"/>
                    <a:pt x="3715" y="6038"/>
                  </a:cubicBezTo>
                  <a:cubicBezTo>
                    <a:pt x="5388" y="5788"/>
                    <a:pt x="6488" y="5095"/>
                    <a:pt x="6506" y="4882"/>
                  </a:cubicBezTo>
                  <a:cubicBezTo>
                    <a:pt x="6506" y="4670"/>
                    <a:pt x="6257" y="3940"/>
                    <a:pt x="6141" y="3824"/>
                  </a:cubicBezTo>
                  <a:cubicBezTo>
                    <a:pt x="6044" y="3709"/>
                    <a:pt x="5850" y="3824"/>
                    <a:pt x="5716" y="3478"/>
                  </a:cubicBezTo>
                  <a:cubicBezTo>
                    <a:pt x="5582" y="3131"/>
                    <a:pt x="5314" y="12"/>
                    <a:pt x="5314" y="12"/>
                  </a:cubicBezTo>
                  <a:cubicBezTo>
                    <a:pt x="5314" y="12"/>
                    <a:pt x="5218" y="1"/>
                    <a:pt x="5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6223594" y="2442372"/>
              <a:ext cx="900240" cy="866341"/>
            </a:xfrm>
            <a:custGeom>
              <a:avLst/>
              <a:gdLst/>
              <a:ahLst/>
              <a:cxnLst/>
              <a:rect l="l" t="t" r="r" b="b"/>
              <a:pathLst>
                <a:path w="6586" h="6338" extrusionOk="0">
                  <a:moveTo>
                    <a:pt x="4829" y="93"/>
                  </a:moveTo>
                  <a:cubicBezTo>
                    <a:pt x="5139" y="93"/>
                    <a:pt x="5254" y="116"/>
                    <a:pt x="5291" y="116"/>
                  </a:cubicBezTo>
                  <a:cubicBezTo>
                    <a:pt x="5291" y="153"/>
                    <a:pt x="5351" y="865"/>
                    <a:pt x="5430" y="1673"/>
                  </a:cubicBezTo>
                  <a:cubicBezTo>
                    <a:pt x="5467" y="2080"/>
                    <a:pt x="5522" y="2501"/>
                    <a:pt x="5564" y="2847"/>
                  </a:cubicBezTo>
                  <a:cubicBezTo>
                    <a:pt x="5582" y="3023"/>
                    <a:pt x="5601" y="3175"/>
                    <a:pt x="5619" y="3291"/>
                  </a:cubicBezTo>
                  <a:cubicBezTo>
                    <a:pt x="5638" y="3406"/>
                    <a:pt x="5661" y="3485"/>
                    <a:pt x="5680" y="3540"/>
                  </a:cubicBezTo>
                  <a:cubicBezTo>
                    <a:pt x="5753" y="3734"/>
                    <a:pt x="5850" y="3813"/>
                    <a:pt x="5947" y="3831"/>
                  </a:cubicBezTo>
                  <a:cubicBezTo>
                    <a:pt x="5984" y="3850"/>
                    <a:pt x="6026" y="3850"/>
                    <a:pt x="6063" y="3868"/>
                  </a:cubicBezTo>
                  <a:cubicBezTo>
                    <a:pt x="6081" y="3868"/>
                    <a:pt x="6100" y="3887"/>
                    <a:pt x="6123" y="3905"/>
                  </a:cubicBezTo>
                  <a:cubicBezTo>
                    <a:pt x="6142" y="3928"/>
                    <a:pt x="6179" y="3984"/>
                    <a:pt x="6215" y="4081"/>
                  </a:cubicBezTo>
                  <a:cubicBezTo>
                    <a:pt x="6257" y="4159"/>
                    <a:pt x="6294" y="4275"/>
                    <a:pt x="6331" y="4390"/>
                  </a:cubicBezTo>
                  <a:cubicBezTo>
                    <a:pt x="6373" y="4483"/>
                    <a:pt x="6410" y="4598"/>
                    <a:pt x="6428" y="4695"/>
                  </a:cubicBezTo>
                  <a:cubicBezTo>
                    <a:pt x="6447" y="4792"/>
                    <a:pt x="6470" y="4889"/>
                    <a:pt x="6470" y="4926"/>
                  </a:cubicBezTo>
                  <a:cubicBezTo>
                    <a:pt x="6470" y="4926"/>
                    <a:pt x="6447" y="4968"/>
                    <a:pt x="6428" y="5005"/>
                  </a:cubicBezTo>
                  <a:cubicBezTo>
                    <a:pt x="6391" y="5023"/>
                    <a:pt x="6354" y="5083"/>
                    <a:pt x="6276" y="5120"/>
                  </a:cubicBezTo>
                  <a:cubicBezTo>
                    <a:pt x="6160" y="5217"/>
                    <a:pt x="5966" y="5333"/>
                    <a:pt x="5716" y="5448"/>
                  </a:cubicBezTo>
                  <a:cubicBezTo>
                    <a:pt x="5236" y="5680"/>
                    <a:pt x="4561" y="5911"/>
                    <a:pt x="3734" y="6045"/>
                  </a:cubicBezTo>
                  <a:cubicBezTo>
                    <a:pt x="2879" y="6172"/>
                    <a:pt x="2276" y="6234"/>
                    <a:pt x="1810" y="6234"/>
                  </a:cubicBezTo>
                  <a:cubicBezTo>
                    <a:pt x="1362" y="6234"/>
                    <a:pt x="1042" y="6176"/>
                    <a:pt x="749" y="6063"/>
                  </a:cubicBezTo>
                  <a:cubicBezTo>
                    <a:pt x="440" y="5948"/>
                    <a:pt x="269" y="5869"/>
                    <a:pt x="172" y="5832"/>
                  </a:cubicBezTo>
                  <a:cubicBezTo>
                    <a:pt x="135" y="5814"/>
                    <a:pt x="116" y="5795"/>
                    <a:pt x="93" y="5795"/>
                  </a:cubicBezTo>
                  <a:lnTo>
                    <a:pt x="93" y="5777"/>
                  </a:lnTo>
                  <a:cubicBezTo>
                    <a:pt x="116" y="5716"/>
                    <a:pt x="153" y="5582"/>
                    <a:pt x="190" y="5448"/>
                  </a:cubicBezTo>
                  <a:cubicBezTo>
                    <a:pt x="232" y="5314"/>
                    <a:pt x="269" y="5176"/>
                    <a:pt x="269" y="5157"/>
                  </a:cubicBezTo>
                  <a:lnTo>
                    <a:pt x="324" y="5157"/>
                  </a:lnTo>
                  <a:cubicBezTo>
                    <a:pt x="384" y="5139"/>
                    <a:pt x="440" y="5139"/>
                    <a:pt x="518" y="5120"/>
                  </a:cubicBezTo>
                  <a:cubicBezTo>
                    <a:pt x="694" y="5102"/>
                    <a:pt x="883" y="5083"/>
                    <a:pt x="1017" y="5023"/>
                  </a:cubicBezTo>
                  <a:cubicBezTo>
                    <a:pt x="1114" y="4986"/>
                    <a:pt x="1174" y="4908"/>
                    <a:pt x="1230" y="4792"/>
                  </a:cubicBezTo>
                  <a:cubicBezTo>
                    <a:pt x="1290" y="4695"/>
                    <a:pt x="1327" y="4561"/>
                    <a:pt x="1364" y="4427"/>
                  </a:cubicBezTo>
                  <a:cubicBezTo>
                    <a:pt x="1424" y="4136"/>
                    <a:pt x="1442" y="3813"/>
                    <a:pt x="1424" y="3540"/>
                  </a:cubicBezTo>
                  <a:cubicBezTo>
                    <a:pt x="1405" y="3291"/>
                    <a:pt x="1290" y="2616"/>
                    <a:pt x="1193" y="2002"/>
                  </a:cubicBezTo>
                  <a:cubicBezTo>
                    <a:pt x="1096" y="1405"/>
                    <a:pt x="999" y="925"/>
                    <a:pt x="999" y="883"/>
                  </a:cubicBezTo>
                  <a:cubicBezTo>
                    <a:pt x="1040" y="865"/>
                    <a:pt x="1965" y="537"/>
                    <a:pt x="3309" y="287"/>
                  </a:cubicBezTo>
                  <a:cubicBezTo>
                    <a:pt x="4002" y="153"/>
                    <a:pt x="4506" y="116"/>
                    <a:pt x="4829" y="93"/>
                  </a:cubicBezTo>
                  <a:close/>
                  <a:moveTo>
                    <a:pt x="4829" y="1"/>
                  </a:moveTo>
                  <a:cubicBezTo>
                    <a:pt x="4506" y="19"/>
                    <a:pt x="3984" y="56"/>
                    <a:pt x="3291" y="190"/>
                  </a:cubicBezTo>
                  <a:cubicBezTo>
                    <a:pt x="1904" y="440"/>
                    <a:pt x="925" y="786"/>
                    <a:pt x="925" y="786"/>
                  </a:cubicBezTo>
                  <a:lnTo>
                    <a:pt x="883" y="809"/>
                  </a:lnTo>
                  <a:lnTo>
                    <a:pt x="883" y="846"/>
                  </a:lnTo>
                  <a:cubicBezTo>
                    <a:pt x="883" y="846"/>
                    <a:pt x="980" y="1405"/>
                    <a:pt x="1077" y="2020"/>
                  </a:cubicBezTo>
                  <a:cubicBezTo>
                    <a:pt x="1193" y="2635"/>
                    <a:pt x="1290" y="3309"/>
                    <a:pt x="1327" y="3559"/>
                  </a:cubicBezTo>
                  <a:cubicBezTo>
                    <a:pt x="1345" y="3813"/>
                    <a:pt x="1327" y="4136"/>
                    <a:pt x="1271" y="4409"/>
                  </a:cubicBezTo>
                  <a:cubicBezTo>
                    <a:pt x="1230" y="4543"/>
                    <a:pt x="1193" y="4658"/>
                    <a:pt x="1133" y="4755"/>
                  </a:cubicBezTo>
                  <a:cubicBezTo>
                    <a:pt x="1096" y="4852"/>
                    <a:pt x="1040" y="4908"/>
                    <a:pt x="980" y="4926"/>
                  </a:cubicBezTo>
                  <a:cubicBezTo>
                    <a:pt x="865" y="4968"/>
                    <a:pt x="671" y="5005"/>
                    <a:pt x="518" y="5023"/>
                  </a:cubicBezTo>
                  <a:cubicBezTo>
                    <a:pt x="440" y="5023"/>
                    <a:pt x="366" y="5042"/>
                    <a:pt x="306" y="5042"/>
                  </a:cubicBezTo>
                  <a:cubicBezTo>
                    <a:pt x="287" y="5060"/>
                    <a:pt x="250" y="5060"/>
                    <a:pt x="232" y="5060"/>
                  </a:cubicBezTo>
                  <a:cubicBezTo>
                    <a:pt x="209" y="5083"/>
                    <a:pt x="190" y="5102"/>
                    <a:pt x="172" y="5120"/>
                  </a:cubicBezTo>
                  <a:cubicBezTo>
                    <a:pt x="153" y="5176"/>
                    <a:pt x="135" y="5291"/>
                    <a:pt x="93" y="5430"/>
                  </a:cubicBezTo>
                  <a:cubicBezTo>
                    <a:pt x="56" y="5564"/>
                    <a:pt x="19" y="5698"/>
                    <a:pt x="1" y="5735"/>
                  </a:cubicBezTo>
                  <a:cubicBezTo>
                    <a:pt x="1" y="5777"/>
                    <a:pt x="1" y="5814"/>
                    <a:pt x="19" y="5850"/>
                  </a:cubicBezTo>
                  <a:cubicBezTo>
                    <a:pt x="38" y="5892"/>
                    <a:pt x="75" y="5911"/>
                    <a:pt x="135" y="5929"/>
                  </a:cubicBezTo>
                  <a:cubicBezTo>
                    <a:pt x="232" y="5984"/>
                    <a:pt x="403" y="6045"/>
                    <a:pt x="712" y="6160"/>
                  </a:cubicBezTo>
                  <a:cubicBezTo>
                    <a:pt x="1020" y="6276"/>
                    <a:pt x="1356" y="6338"/>
                    <a:pt x="1825" y="6338"/>
                  </a:cubicBezTo>
                  <a:cubicBezTo>
                    <a:pt x="2294" y="6338"/>
                    <a:pt x="2896" y="6276"/>
                    <a:pt x="3734" y="6142"/>
                  </a:cubicBezTo>
                  <a:cubicBezTo>
                    <a:pt x="4580" y="6008"/>
                    <a:pt x="5273" y="5777"/>
                    <a:pt x="5777" y="5546"/>
                  </a:cubicBezTo>
                  <a:cubicBezTo>
                    <a:pt x="6026" y="5430"/>
                    <a:pt x="6215" y="5314"/>
                    <a:pt x="6354" y="5199"/>
                  </a:cubicBezTo>
                  <a:cubicBezTo>
                    <a:pt x="6410" y="5157"/>
                    <a:pt x="6470" y="5102"/>
                    <a:pt x="6507" y="5060"/>
                  </a:cubicBezTo>
                  <a:cubicBezTo>
                    <a:pt x="6544" y="5023"/>
                    <a:pt x="6562" y="4986"/>
                    <a:pt x="6562" y="4926"/>
                  </a:cubicBezTo>
                  <a:cubicBezTo>
                    <a:pt x="6585" y="4871"/>
                    <a:pt x="6562" y="4774"/>
                    <a:pt x="6525" y="4677"/>
                  </a:cubicBezTo>
                  <a:cubicBezTo>
                    <a:pt x="6507" y="4580"/>
                    <a:pt x="6470" y="4464"/>
                    <a:pt x="6428" y="4349"/>
                  </a:cubicBezTo>
                  <a:cubicBezTo>
                    <a:pt x="6391" y="4233"/>
                    <a:pt x="6354" y="4118"/>
                    <a:pt x="6313" y="4021"/>
                  </a:cubicBezTo>
                  <a:cubicBezTo>
                    <a:pt x="6276" y="3947"/>
                    <a:pt x="6239" y="3868"/>
                    <a:pt x="6197" y="3831"/>
                  </a:cubicBezTo>
                  <a:cubicBezTo>
                    <a:pt x="6160" y="3790"/>
                    <a:pt x="6123" y="3771"/>
                    <a:pt x="6081" y="3753"/>
                  </a:cubicBezTo>
                  <a:cubicBezTo>
                    <a:pt x="6045" y="3753"/>
                    <a:pt x="6008" y="3753"/>
                    <a:pt x="5966" y="3734"/>
                  </a:cubicBezTo>
                  <a:cubicBezTo>
                    <a:pt x="5911" y="3716"/>
                    <a:pt x="5850" y="3674"/>
                    <a:pt x="5777" y="3503"/>
                  </a:cubicBezTo>
                  <a:cubicBezTo>
                    <a:pt x="5777" y="3485"/>
                    <a:pt x="5753" y="3388"/>
                    <a:pt x="5735" y="3272"/>
                  </a:cubicBezTo>
                  <a:cubicBezTo>
                    <a:pt x="5716" y="3157"/>
                    <a:pt x="5698" y="3004"/>
                    <a:pt x="5680" y="2829"/>
                  </a:cubicBezTo>
                  <a:cubicBezTo>
                    <a:pt x="5619" y="2482"/>
                    <a:pt x="5582" y="2080"/>
                    <a:pt x="5546" y="1655"/>
                  </a:cubicBezTo>
                  <a:cubicBezTo>
                    <a:pt x="5448" y="846"/>
                    <a:pt x="5388" y="56"/>
                    <a:pt x="5388" y="56"/>
                  </a:cubicBezTo>
                  <a:lnTo>
                    <a:pt x="5388" y="19"/>
                  </a:lnTo>
                  <a:lnTo>
                    <a:pt x="5333" y="19"/>
                  </a:lnTo>
                  <a:cubicBezTo>
                    <a:pt x="5333" y="19"/>
                    <a:pt x="5176" y="1"/>
                    <a:pt x="482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6352493" y="2450027"/>
              <a:ext cx="607724" cy="210366"/>
            </a:xfrm>
            <a:custGeom>
              <a:avLst/>
              <a:gdLst/>
              <a:ahLst/>
              <a:cxnLst/>
              <a:rect l="l" t="t" r="r" b="b"/>
              <a:pathLst>
                <a:path w="4446" h="1539" extrusionOk="0">
                  <a:moveTo>
                    <a:pt x="4002" y="0"/>
                  </a:moveTo>
                  <a:cubicBezTo>
                    <a:pt x="3678" y="0"/>
                    <a:pt x="3138" y="37"/>
                    <a:pt x="2366" y="176"/>
                  </a:cubicBezTo>
                  <a:cubicBezTo>
                    <a:pt x="980" y="444"/>
                    <a:pt x="0" y="790"/>
                    <a:pt x="0" y="790"/>
                  </a:cubicBezTo>
                  <a:cubicBezTo>
                    <a:pt x="0" y="790"/>
                    <a:pt x="56" y="1118"/>
                    <a:pt x="134" y="1539"/>
                  </a:cubicBezTo>
                  <a:cubicBezTo>
                    <a:pt x="481" y="1423"/>
                    <a:pt x="1271" y="1174"/>
                    <a:pt x="2445" y="1003"/>
                  </a:cubicBezTo>
                  <a:cubicBezTo>
                    <a:pt x="3618" y="827"/>
                    <a:pt x="4196" y="753"/>
                    <a:pt x="4445" y="712"/>
                  </a:cubicBezTo>
                  <a:cubicBezTo>
                    <a:pt x="4408" y="310"/>
                    <a:pt x="4390" y="0"/>
                    <a:pt x="4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6344292" y="2442372"/>
              <a:ext cx="624127" cy="228819"/>
            </a:xfrm>
            <a:custGeom>
              <a:avLst/>
              <a:gdLst/>
              <a:ahLst/>
              <a:cxnLst/>
              <a:rect l="l" t="t" r="r" b="b"/>
              <a:pathLst>
                <a:path w="4566" h="1674" extrusionOk="0">
                  <a:moveTo>
                    <a:pt x="4062" y="93"/>
                  </a:moveTo>
                  <a:cubicBezTo>
                    <a:pt x="4293" y="93"/>
                    <a:pt x="4371" y="116"/>
                    <a:pt x="4408" y="116"/>
                  </a:cubicBezTo>
                  <a:cubicBezTo>
                    <a:pt x="4408" y="153"/>
                    <a:pt x="4431" y="384"/>
                    <a:pt x="4468" y="731"/>
                  </a:cubicBezTo>
                  <a:cubicBezTo>
                    <a:pt x="4200" y="768"/>
                    <a:pt x="3641" y="828"/>
                    <a:pt x="2505" y="999"/>
                  </a:cubicBezTo>
                  <a:cubicBezTo>
                    <a:pt x="1350" y="1174"/>
                    <a:pt x="596" y="1405"/>
                    <a:pt x="231" y="1539"/>
                  </a:cubicBezTo>
                  <a:cubicBezTo>
                    <a:pt x="176" y="1174"/>
                    <a:pt x="116" y="902"/>
                    <a:pt x="116" y="883"/>
                  </a:cubicBezTo>
                  <a:cubicBezTo>
                    <a:pt x="176" y="865"/>
                    <a:pt x="1100" y="537"/>
                    <a:pt x="2426" y="287"/>
                  </a:cubicBezTo>
                  <a:cubicBezTo>
                    <a:pt x="3198" y="135"/>
                    <a:pt x="3738" y="116"/>
                    <a:pt x="4062" y="93"/>
                  </a:cubicBezTo>
                  <a:close/>
                  <a:moveTo>
                    <a:pt x="4062" y="1"/>
                  </a:moveTo>
                  <a:cubicBezTo>
                    <a:pt x="3738" y="1"/>
                    <a:pt x="3179" y="38"/>
                    <a:pt x="2408" y="190"/>
                  </a:cubicBezTo>
                  <a:cubicBezTo>
                    <a:pt x="1021" y="440"/>
                    <a:pt x="42" y="786"/>
                    <a:pt x="42" y="786"/>
                  </a:cubicBezTo>
                  <a:lnTo>
                    <a:pt x="0" y="809"/>
                  </a:lnTo>
                  <a:lnTo>
                    <a:pt x="0" y="846"/>
                  </a:lnTo>
                  <a:cubicBezTo>
                    <a:pt x="0" y="846"/>
                    <a:pt x="60" y="1174"/>
                    <a:pt x="134" y="1618"/>
                  </a:cubicBezTo>
                  <a:lnTo>
                    <a:pt x="134" y="1673"/>
                  </a:lnTo>
                  <a:lnTo>
                    <a:pt x="194" y="1655"/>
                  </a:lnTo>
                  <a:cubicBezTo>
                    <a:pt x="559" y="1521"/>
                    <a:pt x="1350" y="1290"/>
                    <a:pt x="2523" y="1114"/>
                  </a:cubicBezTo>
                  <a:cubicBezTo>
                    <a:pt x="3678" y="925"/>
                    <a:pt x="4274" y="846"/>
                    <a:pt x="4524" y="828"/>
                  </a:cubicBezTo>
                  <a:lnTo>
                    <a:pt x="4565" y="828"/>
                  </a:lnTo>
                  <a:lnTo>
                    <a:pt x="4565" y="768"/>
                  </a:lnTo>
                  <a:cubicBezTo>
                    <a:pt x="4524" y="366"/>
                    <a:pt x="4505" y="56"/>
                    <a:pt x="4505" y="56"/>
                  </a:cubicBezTo>
                  <a:lnTo>
                    <a:pt x="4505" y="19"/>
                  </a:lnTo>
                  <a:lnTo>
                    <a:pt x="4450" y="19"/>
                  </a:lnTo>
                  <a:cubicBezTo>
                    <a:pt x="4450" y="19"/>
                    <a:pt x="4334" y="1"/>
                    <a:pt x="406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6163040" y="2146710"/>
              <a:ext cx="294430" cy="460372"/>
            </a:xfrm>
            <a:custGeom>
              <a:avLst/>
              <a:gdLst/>
              <a:ahLst/>
              <a:cxnLst/>
              <a:rect l="l" t="t" r="r" b="b"/>
              <a:pathLst>
                <a:path w="2154" h="3368" extrusionOk="0">
                  <a:moveTo>
                    <a:pt x="429" y="0"/>
                  </a:moveTo>
                  <a:cubicBezTo>
                    <a:pt x="342" y="0"/>
                    <a:pt x="250" y="18"/>
                    <a:pt x="171" y="61"/>
                  </a:cubicBezTo>
                  <a:cubicBezTo>
                    <a:pt x="0" y="159"/>
                    <a:pt x="19" y="353"/>
                    <a:pt x="19" y="353"/>
                  </a:cubicBezTo>
                  <a:cubicBezTo>
                    <a:pt x="19" y="353"/>
                    <a:pt x="42" y="344"/>
                    <a:pt x="83" y="344"/>
                  </a:cubicBezTo>
                  <a:cubicBezTo>
                    <a:pt x="234" y="344"/>
                    <a:pt x="633" y="464"/>
                    <a:pt x="1058" y="1586"/>
                  </a:cubicBezTo>
                  <a:cubicBezTo>
                    <a:pt x="1405" y="2469"/>
                    <a:pt x="1460" y="3240"/>
                    <a:pt x="1576" y="3319"/>
                  </a:cubicBezTo>
                  <a:cubicBezTo>
                    <a:pt x="1619" y="3353"/>
                    <a:pt x="1691" y="3367"/>
                    <a:pt x="1767" y="3367"/>
                  </a:cubicBezTo>
                  <a:cubicBezTo>
                    <a:pt x="1898" y="3367"/>
                    <a:pt x="2042" y="3327"/>
                    <a:pt x="2080" y="3277"/>
                  </a:cubicBezTo>
                  <a:cubicBezTo>
                    <a:pt x="2153" y="3222"/>
                    <a:pt x="1904" y="1794"/>
                    <a:pt x="1460" y="967"/>
                  </a:cubicBezTo>
                  <a:cubicBezTo>
                    <a:pt x="1040" y="140"/>
                    <a:pt x="712" y="43"/>
                    <a:pt x="596" y="25"/>
                  </a:cubicBezTo>
                  <a:cubicBezTo>
                    <a:pt x="548" y="9"/>
                    <a:pt x="490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6165500" y="2192365"/>
              <a:ext cx="137" cy="2597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0"/>
                  </a:moveTo>
                  <a:lnTo>
                    <a:pt x="1" y="19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6183817" y="2194825"/>
              <a:ext cx="118920" cy="152956"/>
            </a:xfrm>
            <a:custGeom>
              <a:avLst/>
              <a:gdLst/>
              <a:ahLst/>
              <a:cxnLst/>
              <a:rect l="l" t="t" r="r" b="b"/>
              <a:pathLst>
                <a:path w="870" h="1119" extrusionOk="0">
                  <a:moveTo>
                    <a:pt x="1" y="1"/>
                  </a:moveTo>
                  <a:lnTo>
                    <a:pt x="1" y="1"/>
                  </a:lnTo>
                  <a:cubicBezTo>
                    <a:pt x="195" y="38"/>
                    <a:pt x="523" y="250"/>
                    <a:pt x="869" y="1119"/>
                  </a:cubicBezTo>
                  <a:cubicBezTo>
                    <a:pt x="523" y="250"/>
                    <a:pt x="195" y="38"/>
                    <a:pt x="1" y="1"/>
                  </a:cubicBezTo>
                  <a:close/>
                </a:path>
              </a:pathLst>
            </a:custGeom>
            <a:solidFill>
              <a:srgbClr val="95A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6173155" y="2192365"/>
              <a:ext cx="10799" cy="2597"/>
            </a:xfrm>
            <a:custGeom>
              <a:avLst/>
              <a:gdLst/>
              <a:ahLst/>
              <a:cxnLst/>
              <a:rect l="l" t="t" r="r" b="b"/>
              <a:pathLst>
                <a:path w="79" h="19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0"/>
                    <a:pt x="42" y="0"/>
                    <a:pt x="79" y="19"/>
                  </a:cubicBezTo>
                  <a:lnTo>
                    <a:pt x="79" y="19"/>
                  </a:lnTo>
                  <a:cubicBezTo>
                    <a:pt x="42" y="0"/>
                    <a:pt x="23" y="0"/>
                    <a:pt x="0" y="0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6352493" y="2508120"/>
              <a:ext cx="7655" cy="39230"/>
            </a:xfrm>
            <a:custGeom>
              <a:avLst/>
              <a:gdLst/>
              <a:ahLst/>
              <a:cxnLst/>
              <a:rect l="l" t="t" r="r" b="b"/>
              <a:pathLst>
                <a:path w="56" h="287" extrusionOk="0">
                  <a:moveTo>
                    <a:pt x="0" y="0"/>
                  </a:moveTo>
                  <a:cubicBezTo>
                    <a:pt x="19" y="97"/>
                    <a:pt x="37" y="190"/>
                    <a:pt x="56" y="287"/>
                  </a:cubicBezTo>
                  <a:lnTo>
                    <a:pt x="56" y="287"/>
                  </a:lnTo>
                  <a:cubicBezTo>
                    <a:pt x="37" y="190"/>
                    <a:pt x="19" y="97"/>
                    <a:pt x="0" y="0"/>
                  </a:cubicBezTo>
                  <a:close/>
                </a:path>
              </a:pathLst>
            </a:custGeom>
            <a:solidFill>
              <a:srgbClr val="95A1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6360011" y="2547214"/>
              <a:ext cx="137" cy="13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6362608" y="2560473"/>
              <a:ext cx="87208" cy="47568"/>
            </a:xfrm>
            <a:custGeom>
              <a:avLst/>
              <a:gdLst/>
              <a:ahLst/>
              <a:cxnLst/>
              <a:rect l="l" t="t" r="r" b="b"/>
              <a:pathLst>
                <a:path w="638" h="348" extrusionOk="0">
                  <a:moveTo>
                    <a:pt x="638" y="232"/>
                  </a:moveTo>
                  <a:lnTo>
                    <a:pt x="638" y="232"/>
                  </a:lnTo>
                  <a:lnTo>
                    <a:pt x="638" y="232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42" y="176"/>
                    <a:pt x="79" y="269"/>
                    <a:pt x="116" y="292"/>
                  </a:cubicBezTo>
                  <a:cubicBezTo>
                    <a:pt x="157" y="329"/>
                    <a:pt x="213" y="347"/>
                    <a:pt x="291" y="347"/>
                  </a:cubicBezTo>
                  <a:cubicBezTo>
                    <a:pt x="425" y="347"/>
                    <a:pt x="578" y="310"/>
                    <a:pt x="620" y="250"/>
                  </a:cubicBezTo>
                  <a:cubicBezTo>
                    <a:pt x="638" y="250"/>
                    <a:pt x="638" y="250"/>
                    <a:pt x="638" y="232"/>
                  </a:cubicBezTo>
                  <a:cubicBezTo>
                    <a:pt x="638" y="250"/>
                    <a:pt x="638" y="250"/>
                    <a:pt x="620" y="250"/>
                  </a:cubicBezTo>
                  <a:cubicBezTo>
                    <a:pt x="578" y="310"/>
                    <a:pt x="425" y="347"/>
                    <a:pt x="291" y="347"/>
                  </a:cubicBezTo>
                  <a:cubicBezTo>
                    <a:pt x="213" y="347"/>
                    <a:pt x="157" y="329"/>
                    <a:pt x="116" y="292"/>
                  </a:cubicBezTo>
                  <a:cubicBezTo>
                    <a:pt x="79" y="269"/>
                    <a:pt x="42" y="176"/>
                    <a:pt x="0" y="1"/>
                  </a:cubicBezTo>
                  <a:close/>
                </a:path>
              </a:pathLst>
            </a:custGeom>
            <a:solidFill>
              <a:srgbClr val="276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6360011" y="2547214"/>
              <a:ext cx="2734" cy="13396"/>
            </a:xfrm>
            <a:custGeom>
              <a:avLst/>
              <a:gdLst/>
              <a:ahLst/>
              <a:cxnLst/>
              <a:rect l="l" t="t" r="r" b="b"/>
              <a:pathLst>
                <a:path w="20" h="9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2"/>
                    <a:pt x="19" y="79"/>
                    <a:pt x="19" y="98"/>
                  </a:cubicBezTo>
                  <a:lnTo>
                    <a:pt x="19" y="98"/>
                  </a:lnTo>
                  <a:cubicBezTo>
                    <a:pt x="19" y="79"/>
                    <a:pt x="1" y="42"/>
                    <a:pt x="1" y="1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6157299" y="2138645"/>
              <a:ext cx="300171" cy="476365"/>
            </a:xfrm>
            <a:custGeom>
              <a:avLst/>
              <a:gdLst/>
              <a:ahLst/>
              <a:cxnLst/>
              <a:rect l="l" t="t" r="r" b="b"/>
              <a:pathLst>
                <a:path w="2196" h="3485" extrusionOk="0">
                  <a:moveTo>
                    <a:pt x="2103" y="3299"/>
                  </a:moveTo>
                  <a:cubicBezTo>
                    <a:pt x="2096" y="3305"/>
                    <a:pt x="2090" y="3311"/>
                    <a:pt x="2083" y="3316"/>
                  </a:cubicBezTo>
                  <a:lnTo>
                    <a:pt x="2083" y="3316"/>
                  </a:lnTo>
                  <a:lnTo>
                    <a:pt x="2103" y="3299"/>
                  </a:lnTo>
                  <a:close/>
                  <a:moveTo>
                    <a:pt x="498" y="110"/>
                  </a:moveTo>
                  <a:cubicBezTo>
                    <a:pt x="548" y="110"/>
                    <a:pt x="597" y="114"/>
                    <a:pt x="638" y="120"/>
                  </a:cubicBezTo>
                  <a:cubicBezTo>
                    <a:pt x="694" y="144"/>
                    <a:pt x="772" y="162"/>
                    <a:pt x="925" y="296"/>
                  </a:cubicBezTo>
                  <a:cubicBezTo>
                    <a:pt x="1063" y="412"/>
                    <a:pt x="1253" y="643"/>
                    <a:pt x="1465" y="1045"/>
                  </a:cubicBezTo>
                  <a:cubicBezTo>
                    <a:pt x="1678" y="1451"/>
                    <a:pt x="1849" y="2010"/>
                    <a:pt x="1964" y="2472"/>
                  </a:cubicBezTo>
                  <a:cubicBezTo>
                    <a:pt x="2006" y="2722"/>
                    <a:pt x="2043" y="2916"/>
                    <a:pt x="2061" y="3068"/>
                  </a:cubicBezTo>
                  <a:cubicBezTo>
                    <a:pt x="2080" y="3147"/>
                    <a:pt x="2080" y="3221"/>
                    <a:pt x="2080" y="3262"/>
                  </a:cubicBezTo>
                  <a:lnTo>
                    <a:pt x="2080" y="3318"/>
                  </a:lnTo>
                  <a:lnTo>
                    <a:pt x="2080" y="3318"/>
                  </a:lnTo>
                  <a:cubicBezTo>
                    <a:pt x="2065" y="3328"/>
                    <a:pt x="2049" y="3336"/>
                    <a:pt x="2024" y="3336"/>
                  </a:cubicBezTo>
                  <a:cubicBezTo>
                    <a:pt x="1988" y="3355"/>
                    <a:pt x="1927" y="3355"/>
                    <a:pt x="1890" y="3378"/>
                  </a:cubicBezTo>
                  <a:cubicBezTo>
                    <a:pt x="1775" y="3378"/>
                    <a:pt x="1678" y="3355"/>
                    <a:pt x="1641" y="3336"/>
                  </a:cubicBezTo>
                  <a:cubicBezTo>
                    <a:pt x="1641" y="3336"/>
                    <a:pt x="1641" y="3318"/>
                    <a:pt x="1618" y="3299"/>
                  </a:cubicBezTo>
                  <a:cubicBezTo>
                    <a:pt x="1599" y="3281"/>
                    <a:pt x="1599" y="3239"/>
                    <a:pt x="1581" y="3184"/>
                  </a:cubicBezTo>
                  <a:cubicBezTo>
                    <a:pt x="1562" y="3087"/>
                    <a:pt x="1525" y="2953"/>
                    <a:pt x="1502" y="2800"/>
                  </a:cubicBezTo>
                  <a:cubicBezTo>
                    <a:pt x="1428" y="2491"/>
                    <a:pt x="1331" y="2066"/>
                    <a:pt x="1156" y="1622"/>
                  </a:cubicBezTo>
                  <a:cubicBezTo>
                    <a:pt x="888" y="911"/>
                    <a:pt x="620" y="583"/>
                    <a:pt x="407" y="449"/>
                  </a:cubicBezTo>
                  <a:cubicBezTo>
                    <a:pt x="292" y="375"/>
                    <a:pt x="213" y="352"/>
                    <a:pt x="139" y="352"/>
                  </a:cubicBezTo>
                  <a:cubicBezTo>
                    <a:pt x="139" y="296"/>
                    <a:pt x="139" y="218"/>
                    <a:pt x="255" y="162"/>
                  </a:cubicBezTo>
                  <a:cubicBezTo>
                    <a:pt x="314" y="123"/>
                    <a:pt x="408" y="110"/>
                    <a:pt x="498" y="110"/>
                  </a:cubicBezTo>
                  <a:close/>
                  <a:moveTo>
                    <a:pt x="464" y="0"/>
                  </a:moveTo>
                  <a:cubicBezTo>
                    <a:pt x="370" y="0"/>
                    <a:pt x="272" y="20"/>
                    <a:pt x="195" y="65"/>
                  </a:cubicBezTo>
                  <a:cubicBezTo>
                    <a:pt x="1" y="181"/>
                    <a:pt x="1" y="412"/>
                    <a:pt x="1" y="412"/>
                  </a:cubicBezTo>
                  <a:lnTo>
                    <a:pt x="1" y="467"/>
                  </a:lnTo>
                  <a:lnTo>
                    <a:pt x="61" y="449"/>
                  </a:lnTo>
                  <a:lnTo>
                    <a:pt x="139" y="449"/>
                  </a:lnTo>
                  <a:cubicBezTo>
                    <a:pt x="176" y="449"/>
                    <a:pt x="255" y="467"/>
                    <a:pt x="347" y="527"/>
                  </a:cubicBezTo>
                  <a:cubicBezTo>
                    <a:pt x="523" y="661"/>
                    <a:pt x="791" y="952"/>
                    <a:pt x="1063" y="1664"/>
                  </a:cubicBezTo>
                  <a:cubicBezTo>
                    <a:pt x="1216" y="2107"/>
                    <a:pt x="1331" y="2509"/>
                    <a:pt x="1387" y="2819"/>
                  </a:cubicBezTo>
                  <a:cubicBezTo>
                    <a:pt x="1428" y="2990"/>
                    <a:pt x="1447" y="3105"/>
                    <a:pt x="1484" y="3221"/>
                  </a:cubicBezTo>
                  <a:cubicBezTo>
                    <a:pt x="1502" y="3262"/>
                    <a:pt x="1502" y="3299"/>
                    <a:pt x="1525" y="3336"/>
                  </a:cubicBezTo>
                  <a:cubicBezTo>
                    <a:pt x="1544" y="3378"/>
                    <a:pt x="1562" y="3396"/>
                    <a:pt x="1581" y="3433"/>
                  </a:cubicBezTo>
                  <a:cubicBezTo>
                    <a:pt x="1629" y="3471"/>
                    <a:pt x="1692" y="3485"/>
                    <a:pt x="1760" y="3485"/>
                  </a:cubicBezTo>
                  <a:cubicBezTo>
                    <a:pt x="1802" y="3485"/>
                    <a:pt x="1846" y="3479"/>
                    <a:pt x="1890" y="3470"/>
                  </a:cubicBezTo>
                  <a:cubicBezTo>
                    <a:pt x="1946" y="3470"/>
                    <a:pt x="2006" y="3452"/>
                    <a:pt x="2043" y="3433"/>
                  </a:cubicBezTo>
                  <a:cubicBezTo>
                    <a:pt x="2103" y="3433"/>
                    <a:pt x="2140" y="3415"/>
                    <a:pt x="2158" y="3378"/>
                  </a:cubicBezTo>
                  <a:cubicBezTo>
                    <a:pt x="2195" y="3355"/>
                    <a:pt x="2177" y="3336"/>
                    <a:pt x="2195" y="3318"/>
                  </a:cubicBezTo>
                  <a:lnTo>
                    <a:pt x="2195" y="3262"/>
                  </a:lnTo>
                  <a:cubicBezTo>
                    <a:pt x="2195" y="3202"/>
                    <a:pt x="2177" y="3147"/>
                    <a:pt x="2177" y="3068"/>
                  </a:cubicBezTo>
                  <a:cubicBezTo>
                    <a:pt x="2158" y="2893"/>
                    <a:pt x="2122" y="2685"/>
                    <a:pt x="2061" y="2454"/>
                  </a:cubicBezTo>
                  <a:cubicBezTo>
                    <a:pt x="1946" y="1992"/>
                    <a:pt x="1775" y="1414"/>
                    <a:pt x="1562" y="1008"/>
                  </a:cubicBezTo>
                  <a:cubicBezTo>
                    <a:pt x="1331" y="583"/>
                    <a:pt x="1137" y="352"/>
                    <a:pt x="985" y="218"/>
                  </a:cubicBezTo>
                  <a:cubicBezTo>
                    <a:pt x="832" y="84"/>
                    <a:pt x="717" y="47"/>
                    <a:pt x="657" y="28"/>
                  </a:cubicBezTo>
                  <a:cubicBezTo>
                    <a:pt x="600" y="11"/>
                    <a:pt x="533" y="0"/>
                    <a:pt x="46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6776233" y="2061142"/>
              <a:ext cx="194647" cy="443149"/>
            </a:xfrm>
            <a:custGeom>
              <a:avLst/>
              <a:gdLst/>
              <a:ahLst/>
              <a:cxnLst/>
              <a:rect l="l" t="t" r="r" b="b"/>
              <a:pathLst>
                <a:path w="1424" h="3242" extrusionOk="0">
                  <a:moveTo>
                    <a:pt x="227" y="0"/>
                  </a:moveTo>
                  <a:cubicBezTo>
                    <a:pt x="111" y="0"/>
                    <a:pt x="11" y="38"/>
                    <a:pt x="1" y="133"/>
                  </a:cubicBezTo>
                  <a:cubicBezTo>
                    <a:pt x="1" y="133"/>
                    <a:pt x="366" y="766"/>
                    <a:pt x="578" y="1653"/>
                  </a:cubicBezTo>
                  <a:cubicBezTo>
                    <a:pt x="786" y="2559"/>
                    <a:pt x="768" y="3058"/>
                    <a:pt x="828" y="3192"/>
                  </a:cubicBezTo>
                  <a:cubicBezTo>
                    <a:pt x="845" y="3228"/>
                    <a:pt x="896" y="3241"/>
                    <a:pt x="960" y="3241"/>
                  </a:cubicBezTo>
                  <a:cubicBezTo>
                    <a:pt x="1102" y="3241"/>
                    <a:pt x="1307" y="3175"/>
                    <a:pt x="1345" y="3136"/>
                  </a:cubicBezTo>
                  <a:cubicBezTo>
                    <a:pt x="1424" y="3058"/>
                    <a:pt x="999" y="1265"/>
                    <a:pt x="865" y="803"/>
                  </a:cubicBezTo>
                  <a:cubicBezTo>
                    <a:pt x="731" y="341"/>
                    <a:pt x="671" y="151"/>
                    <a:pt x="518" y="73"/>
                  </a:cubicBezTo>
                  <a:cubicBezTo>
                    <a:pt x="439" y="28"/>
                    <a:pt x="327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6770629" y="2055264"/>
              <a:ext cx="197790" cy="455451"/>
            </a:xfrm>
            <a:custGeom>
              <a:avLst/>
              <a:gdLst/>
              <a:ahLst/>
              <a:cxnLst/>
              <a:rect l="l" t="t" r="r" b="b"/>
              <a:pathLst>
                <a:path w="1447" h="3332" extrusionOk="0">
                  <a:moveTo>
                    <a:pt x="250" y="97"/>
                  </a:moveTo>
                  <a:cubicBezTo>
                    <a:pt x="347" y="97"/>
                    <a:pt x="462" y="116"/>
                    <a:pt x="522" y="153"/>
                  </a:cubicBezTo>
                  <a:cubicBezTo>
                    <a:pt x="596" y="194"/>
                    <a:pt x="638" y="250"/>
                    <a:pt x="693" y="365"/>
                  </a:cubicBezTo>
                  <a:cubicBezTo>
                    <a:pt x="735" y="481"/>
                    <a:pt x="790" y="638"/>
                    <a:pt x="850" y="869"/>
                  </a:cubicBezTo>
                  <a:cubicBezTo>
                    <a:pt x="924" y="1077"/>
                    <a:pt x="1058" y="1655"/>
                    <a:pt x="1174" y="2158"/>
                  </a:cubicBezTo>
                  <a:cubicBezTo>
                    <a:pt x="1234" y="2426"/>
                    <a:pt x="1271" y="2676"/>
                    <a:pt x="1312" y="2851"/>
                  </a:cubicBezTo>
                  <a:cubicBezTo>
                    <a:pt x="1331" y="2948"/>
                    <a:pt x="1331" y="3022"/>
                    <a:pt x="1349" y="3082"/>
                  </a:cubicBezTo>
                  <a:lnTo>
                    <a:pt x="1349" y="3138"/>
                  </a:lnTo>
                  <a:cubicBezTo>
                    <a:pt x="1331" y="3138"/>
                    <a:pt x="1312" y="3156"/>
                    <a:pt x="1271" y="3179"/>
                  </a:cubicBezTo>
                  <a:cubicBezTo>
                    <a:pt x="1234" y="3198"/>
                    <a:pt x="1174" y="3216"/>
                    <a:pt x="1118" y="3216"/>
                  </a:cubicBezTo>
                  <a:cubicBezTo>
                    <a:pt x="1058" y="3235"/>
                    <a:pt x="1003" y="3235"/>
                    <a:pt x="966" y="3235"/>
                  </a:cubicBezTo>
                  <a:cubicBezTo>
                    <a:pt x="943" y="3216"/>
                    <a:pt x="924" y="3216"/>
                    <a:pt x="924" y="3198"/>
                  </a:cubicBezTo>
                  <a:cubicBezTo>
                    <a:pt x="906" y="3198"/>
                    <a:pt x="906" y="3138"/>
                    <a:pt x="887" y="3064"/>
                  </a:cubicBezTo>
                  <a:cubicBezTo>
                    <a:pt x="887" y="2985"/>
                    <a:pt x="869" y="2870"/>
                    <a:pt x="850" y="2754"/>
                  </a:cubicBezTo>
                  <a:cubicBezTo>
                    <a:pt x="827" y="2486"/>
                    <a:pt x="772" y="2140"/>
                    <a:pt x="675" y="1696"/>
                  </a:cubicBezTo>
                  <a:cubicBezTo>
                    <a:pt x="462" y="809"/>
                    <a:pt x="116" y="194"/>
                    <a:pt x="97" y="153"/>
                  </a:cubicBezTo>
                  <a:cubicBezTo>
                    <a:pt x="97" y="153"/>
                    <a:pt x="116" y="134"/>
                    <a:pt x="134" y="116"/>
                  </a:cubicBezTo>
                  <a:cubicBezTo>
                    <a:pt x="157" y="116"/>
                    <a:pt x="194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194" y="0"/>
                    <a:pt x="134" y="0"/>
                    <a:pt x="79" y="37"/>
                  </a:cubicBezTo>
                  <a:cubicBezTo>
                    <a:pt x="42" y="60"/>
                    <a:pt x="0" y="97"/>
                    <a:pt x="0" y="153"/>
                  </a:cubicBezTo>
                  <a:lnTo>
                    <a:pt x="0" y="176"/>
                  </a:lnTo>
                  <a:lnTo>
                    <a:pt x="0" y="194"/>
                  </a:lnTo>
                  <a:cubicBezTo>
                    <a:pt x="0" y="194"/>
                    <a:pt x="365" y="828"/>
                    <a:pt x="578" y="1715"/>
                  </a:cubicBezTo>
                  <a:cubicBezTo>
                    <a:pt x="675" y="2158"/>
                    <a:pt x="712" y="2505"/>
                    <a:pt x="753" y="2754"/>
                  </a:cubicBezTo>
                  <a:cubicBezTo>
                    <a:pt x="772" y="2888"/>
                    <a:pt x="772" y="2985"/>
                    <a:pt x="790" y="3064"/>
                  </a:cubicBezTo>
                  <a:cubicBezTo>
                    <a:pt x="790" y="3156"/>
                    <a:pt x="809" y="3198"/>
                    <a:pt x="827" y="3253"/>
                  </a:cubicBezTo>
                  <a:cubicBezTo>
                    <a:pt x="850" y="3313"/>
                    <a:pt x="906" y="3332"/>
                    <a:pt x="966" y="3332"/>
                  </a:cubicBezTo>
                  <a:cubicBezTo>
                    <a:pt x="1021" y="3332"/>
                    <a:pt x="1081" y="3332"/>
                    <a:pt x="1137" y="3313"/>
                  </a:cubicBezTo>
                  <a:cubicBezTo>
                    <a:pt x="1197" y="3313"/>
                    <a:pt x="1252" y="3295"/>
                    <a:pt x="1312" y="3272"/>
                  </a:cubicBezTo>
                  <a:cubicBezTo>
                    <a:pt x="1368" y="3253"/>
                    <a:pt x="1405" y="3235"/>
                    <a:pt x="1428" y="3216"/>
                  </a:cubicBezTo>
                  <a:cubicBezTo>
                    <a:pt x="1446" y="3198"/>
                    <a:pt x="1446" y="3179"/>
                    <a:pt x="1446" y="3179"/>
                  </a:cubicBezTo>
                  <a:lnTo>
                    <a:pt x="1446" y="3138"/>
                  </a:lnTo>
                  <a:lnTo>
                    <a:pt x="1446" y="3064"/>
                  </a:lnTo>
                  <a:cubicBezTo>
                    <a:pt x="1446" y="3004"/>
                    <a:pt x="1428" y="2925"/>
                    <a:pt x="1405" y="2833"/>
                  </a:cubicBezTo>
                  <a:cubicBezTo>
                    <a:pt x="1386" y="2657"/>
                    <a:pt x="1331" y="2408"/>
                    <a:pt x="1271" y="2140"/>
                  </a:cubicBezTo>
                  <a:cubicBezTo>
                    <a:pt x="1155" y="1618"/>
                    <a:pt x="1021" y="1059"/>
                    <a:pt x="966" y="828"/>
                  </a:cubicBezTo>
                  <a:cubicBezTo>
                    <a:pt x="887" y="596"/>
                    <a:pt x="850" y="444"/>
                    <a:pt x="790" y="310"/>
                  </a:cubicBezTo>
                  <a:cubicBezTo>
                    <a:pt x="735" y="194"/>
                    <a:pt x="656" y="116"/>
                    <a:pt x="578" y="60"/>
                  </a:cubicBezTo>
                  <a:cubicBezTo>
                    <a:pt x="481" y="19"/>
                    <a:pt x="365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6776233" y="2065926"/>
              <a:ext cx="186445" cy="436588"/>
            </a:xfrm>
            <a:custGeom>
              <a:avLst/>
              <a:gdLst/>
              <a:ahLst/>
              <a:cxnLst/>
              <a:rect l="l" t="t" r="r" b="b"/>
              <a:pathLst>
                <a:path w="1364" h="3194" extrusionOk="0">
                  <a:moveTo>
                    <a:pt x="93" y="1"/>
                  </a:moveTo>
                  <a:cubicBezTo>
                    <a:pt x="38" y="1"/>
                    <a:pt x="1" y="38"/>
                    <a:pt x="1" y="98"/>
                  </a:cubicBezTo>
                  <a:cubicBezTo>
                    <a:pt x="1" y="98"/>
                    <a:pt x="366" y="731"/>
                    <a:pt x="578" y="1618"/>
                  </a:cubicBezTo>
                  <a:cubicBezTo>
                    <a:pt x="786" y="2524"/>
                    <a:pt x="768" y="3023"/>
                    <a:pt x="828" y="3157"/>
                  </a:cubicBezTo>
                  <a:cubicBezTo>
                    <a:pt x="846" y="3194"/>
                    <a:pt x="902" y="3194"/>
                    <a:pt x="962" y="3194"/>
                  </a:cubicBezTo>
                  <a:cubicBezTo>
                    <a:pt x="1114" y="3194"/>
                    <a:pt x="1308" y="3138"/>
                    <a:pt x="1345" y="3101"/>
                  </a:cubicBezTo>
                  <a:cubicBezTo>
                    <a:pt x="1364" y="3060"/>
                    <a:pt x="1345" y="2829"/>
                    <a:pt x="1271" y="2501"/>
                  </a:cubicBezTo>
                  <a:cubicBezTo>
                    <a:pt x="1248" y="2501"/>
                    <a:pt x="1230" y="2501"/>
                    <a:pt x="1211" y="2482"/>
                  </a:cubicBezTo>
                  <a:lnTo>
                    <a:pt x="1211" y="2482"/>
                  </a:lnTo>
                  <a:cubicBezTo>
                    <a:pt x="1230" y="2598"/>
                    <a:pt x="1248" y="2695"/>
                    <a:pt x="1271" y="2773"/>
                  </a:cubicBezTo>
                  <a:cubicBezTo>
                    <a:pt x="1290" y="2870"/>
                    <a:pt x="1290" y="2944"/>
                    <a:pt x="1308" y="3004"/>
                  </a:cubicBezTo>
                  <a:lnTo>
                    <a:pt x="1308" y="3060"/>
                  </a:lnTo>
                  <a:cubicBezTo>
                    <a:pt x="1290" y="3060"/>
                    <a:pt x="1271" y="3078"/>
                    <a:pt x="1230" y="3101"/>
                  </a:cubicBezTo>
                  <a:cubicBezTo>
                    <a:pt x="1193" y="3120"/>
                    <a:pt x="1133" y="3138"/>
                    <a:pt x="1077" y="3138"/>
                  </a:cubicBezTo>
                  <a:cubicBezTo>
                    <a:pt x="1040" y="3138"/>
                    <a:pt x="999" y="3157"/>
                    <a:pt x="962" y="3157"/>
                  </a:cubicBezTo>
                  <a:lnTo>
                    <a:pt x="925" y="3157"/>
                  </a:lnTo>
                  <a:cubicBezTo>
                    <a:pt x="902" y="3138"/>
                    <a:pt x="883" y="3138"/>
                    <a:pt x="883" y="3120"/>
                  </a:cubicBezTo>
                  <a:cubicBezTo>
                    <a:pt x="865" y="3120"/>
                    <a:pt x="865" y="3060"/>
                    <a:pt x="846" y="2986"/>
                  </a:cubicBezTo>
                  <a:cubicBezTo>
                    <a:pt x="846" y="2907"/>
                    <a:pt x="828" y="2792"/>
                    <a:pt x="809" y="2676"/>
                  </a:cubicBezTo>
                  <a:cubicBezTo>
                    <a:pt x="786" y="2408"/>
                    <a:pt x="731" y="2062"/>
                    <a:pt x="634" y="1618"/>
                  </a:cubicBezTo>
                  <a:cubicBezTo>
                    <a:pt x="421" y="731"/>
                    <a:pt x="75" y="116"/>
                    <a:pt x="56" y="75"/>
                  </a:cubicBezTo>
                  <a:cubicBezTo>
                    <a:pt x="56" y="75"/>
                    <a:pt x="75" y="56"/>
                    <a:pt x="93" y="38"/>
                  </a:cubicBezTo>
                  <a:lnTo>
                    <a:pt x="116" y="38"/>
                  </a:lnTo>
                  <a:cubicBezTo>
                    <a:pt x="116" y="19"/>
                    <a:pt x="93" y="1"/>
                    <a:pt x="93" y="1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6381471" y="2528897"/>
              <a:ext cx="57683" cy="58230"/>
            </a:xfrm>
            <a:custGeom>
              <a:avLst/>
              <a:gdLst/>
              <a:ahLst/>
              <a:cxnLst/>
              <a:rect l="l" t="t" r="r" b="b"/>
              <a:pathLst>
                <a:path w="422" h="426" extrusionOk="0">
                  <a:moveTo>
                    <a:pt x="209" y="1"/>
                  </a:moveTo>
                  <a:cubicBezTo>
                    <a:pt x="93" y="1"/>
                    <a:pt x="1" y="98"/>
                    <a:pt x="1" y="213"/>
                  </a:cubicBezTo>
                  <a:cubicBezTo>
                    <a:pt x="1" y="329"/>
                    <a:pt x="93" y="426"/>
                    <a:pt x="209" y="426"/>
                  </a:cubicBezTo>
                  <a:cubicBezTo>
                    <a:pt x="324" y="426"/>
                    <a:pt x="421" y="329"/>
                    <a:pt x="421" y="213"/>
                  </a:cubicBezTo>
                  <a:cubicBezTo>
                    <a:pt x="421" y="98"/>
                    <a:pt x="324" y="1"/>
                    <a:pt x="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6373270" y="2529260"/>
              <a:ext cx="74086" cy="73403"/>
            </a:xfrm>
            <a:custGeom>
              <a:avLst/>
              <a:gdLst/>
              <a:ahLst/>
              <a:cxnLst/>
              <a:rect l="l" t="t" r="r" b="b"/>
              <a:pathLst>
                <a:path w="542" h="537" extrusionOk="0">
                  <a:moveTo>
                    <a:pt x="269" y="93"/>
                  </a:moveTo>
                  <a:cubicBezTo>
                    <a:pt x="366" y="93"/>
                    <a:pt x="426" y="171"/>
                    <a:pt x="426" y="268"/>
                  </a:cubicBezTo>
                  <a:cubicBezTo>
                    <a:pt x="426" y="347"/>
                    <a:pt x="366" y="421"/>
                    <a:pt x="269" y="421"/>
                  </a:cubicBezTo>
                  <a:cubicBezTo>
                    <a:pt x="176" y="421"/>
                    <a:pt x="116" y="347"/>
                    <a:pt x="116" y="268"/>
                  </a:cubicBezTo>
                  <a:cubicBezTo>
                    <a:pt x="116" y="171"/>
                    <a:pt x="176" y="93"/>
                    <a:pt x="269" y="93"/>
                  </a:cubicBezTo>
                  <a:close/>
                  <a:moveTo>
                    <a:pt x="269" y="0"/>
                  </a:moveTo>
                  <a:cubicBezTo>
                    <a:pt x="116" y="0"/>
                    <a:pt x="1" y="116"/>
                    <a:pt x="1" y="268"/>
                  </a:cubicBezTo>
                  <a:cubicBezTo>
                    <a:pt x="1" y="402"/>
                    <a:pt x="116" y="536"/>
                    <a:pt x="269" y="536"/>
                  </a:cubicBezTo>
                  <a:cubicBezTo>
                    <a:pt x="426" y="536"/>
                    <a:pt x="542" y="402"/>
                    <a:pt x="542" y="268"/>
                  </a:cubicBezTo>
                  <a:cubicBezTo>
                    <a:pt x="542" y="116"/>
                    <a:pt x="426" y="0"/>
                    <a:pt x="26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6891873" y="2429113"/>
              <a:ext cx="58230" cy="60827"/>
            </a:xfrm>
            <a:custGeom>
              <a:avLst/>
              <a:gdLst/>
              <a:ahLst/>
              <a:cxnLst/>
              <a:rect l="l" t="t" r="r" b="b"/>
              <a:pathLst>
                <a:path w="426" h="445" extrusionOk="0">
                  <a:moveTo>
                    <a:pt x="213" y="1"/>
                  </a:moveTo>
                  <a:cubicBezTo>
                    <a:pt x="97" y="1"/>
                    <a:pt x="0" y="98"/>
                    <a:pt x="0" y="213"/>
                  </a:cubicBezTo>
                  <a:cubicBezTo>
                    <a:pt x="0" y="347"/>
                    <a:pt x="97" y="444"/>
                    <a:pt x="213" y="444"/>
                  </a:cubicBezTo>
                  <a:cubicBezTo>
                    <a:pt x="328" y="444"/>
                    <a:pt x="425" y="347"/>
                    <a:pt x="425" y="213"/>
                  </a:cubicBezTo>
                  <a:cubicBezTo>
                    <a:pt x="425" y="98"/>
                    <a:pt x="328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6883672" y="2431389"/>
              <a:ext cx="73949" cy="71489"/>
            </a:xfrm>
            <a:custGeom>
              <a:avLst/>
              <a:gdLst/>
              <a:ahLst/>
              <a:cxnLst/>
              <a:rect l="l" t="t" r="r" b="b"/>
              <a:pathLst>
                <a:path w="541" h="523" extrusionOk="0">
                  <a:moveTo>
                    <a:pt x="273" y="97"/>
                  </a:moveTo>
                  <a:cubicBezTo>
                    <a:pt x="370" y="97"/>
                    <a:pt x="425" y="176"/>
                    <a:pt x="425" y="254"/>
                  </a:cubicBezTo>
                  <a:cubicBezTo>
                    <a:pt x="425" y="347"/>
                    <a:pt x="370" y="425"/>
                    <a:pt x="273" y="425"/>
                  </a:cubicBezTo>
                  <a:cubicBezTo>
                    <a:pt x="176" y="425"/>
                    <a:pt x="116" y="347"/>
                    <a:pt x="116" y="254"/>
                  </a:cubicBezTo>
                  <a:cubicBezTo>
                    <a:pt x="116" y="176"/>
                    <a:pt x="176" y="97"/>
                    <a:pt x="273" y="97"/>
                  </a:cubicBezTo>
                  <a:close/>
                  <a:moveTo>
                    <a:pt x="273" y="0"/>
                  </a:moveTo>
                  <a:cubicBezTo>
                    <a:pt x="116" y="0"/>
                    <a:pt x="0" y="116"/>
                    <a:pt x="0" y="254"/>
                  </a:cubicBezTo>
                  <a:cubicBezTo>
                    <a:pt x="0" y="407"/>
                    <a:pt x="116" y="522"/>
                    <a:pt x="273" y="522"/>
                  </a:cubicBezTo>
                  <a:cubicBezTo>
                    <a:pt x="425" y="522"/>
                    <a:pt x="541" y="407"/>
                    <a:pt x="541" y="254"/>
                  </a:cubicBezTo>
                  <a:cubicBezTo>
                    <a:pt x="541" y="116"/>
                    <a:pt x="425" y="0"/>
                    <a:pt x="27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6465536" y="2618566"/>
              <a:ext cx="473768" cy="448753"/>
            </a:xfrm>
            <a:custGeom>
              <a:avLst/>
              <a:gdLst/>
              <a:ahLst/>
              <a:cxnLst/>
              <a:rect l="l" t="t" r="r" b="b"/>
              <a:pathLst>
                <a:path w="3466" h="3283" extrusionOk="0">
                  <a:moveTo>
                    <a:pt x="3151" y="0"/>
                  </a:moveTo>
                  <a:cubicBezTo>
                    <a:pt x="3007" y="0"/>
                    <a:pt x="2525" y="13"/>
                    <a:pt x="1655" y="153"/>
                  </a:cubicBezTo>
                  <a:cubicBezTo>
                    <a:pt x="578" y="306"/>
                    <a:pt x="0" y="652"/>
                    <a:pt x="0" y="652"/>
                  </a:cubicBezTo>
                  <a:cubicBezTo>
                    <a:pt x="0" y="652"/>
                    <a:pt x="250" y="2408"/>
                    <a:pt x="402" y="2676"/>
                  </a:cubicBezTo>
                  <a:cubicBezTo>
                    <a:pt x="546" y="2937"/>
                    <a:pt x="1467" y="3283"/>
                    <a:pt x="2011" y="3283"/>
                  </a:cubicBezTo>
                  <a:cubicBezTo>
                    <a:pt x="2064" y="3283"/>
                    <a:pt x="2113" y="3279"/>
                    <a:pt x="2158" y="3272"/>
                  </a:cubicBezTo>
                  <a:cubicBezTo>
                    <a:pt x="2639" y="3217"/>
                    <a:pt x="3429" y="2501"/>
                    <a:pt x="3447" y="2117"/>
                  </a:cubicBezTo>
                  <a:cubicBezTo>
                    <a:pt x="3466" y="1752"/>
                    <a:pt x="3198" y="1"/>
                    <a:pt x="3198" y="1"/>
                  </a:cubicBezTo>
                  <a:cubicBezTo>
                    <a:pt x="3198" y="1"/>
                    <a:pt x="3183" y="0"/>
                    <a:pt x="31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6457334" y="2610365"/>
              <a:ext cx="487026" cy="465019"/>
            </a:xfrm>
            <a:custGeom>
              <a:avLst/>
              <a:gdLst/>
              <a:ahLst/>
              <a:cxnLst/>
              <a:rect l="l" t="t" r="r" b="b"/>
              <a:pathLst>
                <a:path w="3563" h="3402" extrusionOk="0">
                  <a:moveTo>
                    <a:pt x="3156" y="116"/>
                  </a:moveTo>
                  <a:cubicBezTo>
                    <a:pt x="3193" y="116"/>
                    <a:pt x="3213" y="116"/>
                    <a:pt x="3216" y="116"/>
                  </a:cubicBezTo>
                  <a:cubicBezTo>
                    <a:pt x="3216" y="158"/>
                    <a:pt x="3276" y="523"/>
                    <a:pt x="3332" y="985"/>
                  </a:cubicBezTo>
                  <a:cubicBezTo>
                    <a:pt x="3373" y="1235"/>
                    <a:pt x="3410" y="1484"/>
                    <a:pt x="3429" y="1697"/>
                  </a:cubicBezTo>
                  <a:cubicBezTo>
                    <a:pt x="3447" y="1909"/>
                    <a:pt x="3466" y="2099"/>
                    <a:pt x="3466" y="2177"/>
                  </a:cubicBezTo>
                  <a:cubicBezTo>
                    <a:pt x="3447" y="2256"/>
                    <a:pt x="3410" y="2371"/>
                    <a:pt x="3332" y="2487"/>
                  </a:cubicBezTo>
                  <a:cubicBezTo>
                    <a:pt x="3235" y="2602"/>
                    <a:pt x="3142" y="2718"/>
                    <a:pt x="3004" y="2833"/>
                  </a:cubicBezTo>
                  <a:cubicBezTo>
                    <a:pt x="2754" y="3064"/>
                    <a:pt x="2426" y="3254"/>
                    <a:pt x="2195" y="3295"/>
                  </a:cubicBezTo>
                  <a:cubicBezTo>
                    <a:pt x="2173" y="3297"/>
                    <a:pt x="2148" y="3298"/>
                    <a:pt x="2123" y="3298"/>
                  </a:cubicBezTo>
                  <a:cubicBezTo>
                    <a:pt x="1889" y="3298"/>
                    <a:pt x="1545" y="3224"/>
                    <a:pt x="1216" y="3120"/>
                  </a:cubicBezTo>
                  <a:cubicBezTo>
                    <a:pt x="1040" y="3064"/>
                    <a:pt x="888" y="2986"/>
                    <a:pt x="754" y="2907"/>
                  </a:cubicBezTo>
                  <a:cubicBezTo>
                    <a:pt x="620" y="2852"/>
                    <a:pt x="541" y="2773"/>
                    <a:pt x="504" y="2718"/>
                  </a:cubicBezTo>
                  <a:cubicBezTo>
                    <a:pt x="486" y="2658"/>
                    <a:pt x="426" y="2505"/>
                    <a:pt x="389" y="2293"/>
                  </a:cubicBezTo>
                  <a:cubicBezTo>
                    <a:pt x="347" y="2099"/>
                    <a:pt x="292" y="1849"/>
                    <a:pt x="255" y="1618"/>
                  </a:cubicBezTo>
                  <a:cubicBezTo>
                    <a:pt x="176" y="1156"/>
                    <a:pt x="116" y="773"/>
                    <a:pt x="116" y="736"/>
                  </a:cubicBezTo>
                  <a:cubicBezTo>
                    <a:pt x="158" y="712"/>
                    <a:pt x="694" y="426"/>
                    <a:pt x="1715" y="250"/>
                  </a:cubicBezTo>
                  <a:cubicBezTo>
                    <a:pt x="2551" y="128"/>
                    <a:pt x="3002" y="116"/>
                    <a:pt x="3156" y="116"/>
                  </a:cubicBezTo>
                  <a:close/>
                  <a:moveTo>
                    <a:pt x="3213" y="0"/>
                  </a:moveTo>
                  <a:cubicBezTo>
                    <a:pt x="3071" y="0"/>
                    <a:pt x="2586" y="13"/>
                    <a:pt x="1696" y="158"/>
                  </a:cubicBezTo>
                  <a:cubicBezTo>
                    <a:pt x="620" y="329"/>
                    <a:pt x="42" y="657"/>
                    <a:pt x="42" y="657"/>
                  </a:cubicBezTo>
                  <a:lnTo>
                    <a:pt x="0" y="676"/>
                  </a:lnTo>
                  <a:lnTo>
                    <a:pt x="0" y="712"/>
                  </a:lnTo>
                  <a:cubicBezTo>
                    <a:pt x="0" y="712"/>
                    <a:pt x="79" y="1156"/>
                    <a:pt x="158" y="1637"/>
                  </a:cubicBezTo>
                  <a:cubicBezTo>
                    <a:pt x="194" y="1868"/>
                    <a:pt x="231" y="2122"/>
                    <a:pt x="292" y="2311"/>
                  </a:cubicBezTo>
                  <a:cubicBezTo>
                    <a:pt x="328" y="2524"/>
                    <a:pt x="370" y="2676"/>
                    <a:pt x="426" y="2773"/>
                  </a:cubicBezTo>
                  <a:cubicBezTo>
                    <a:pt x="462" y="2852"/>
                    <a:pt x="560" y="2930"/>
                    <a:pt x="694" y="3004"/>
                  </a:cubicBezTo>
                  <a:cubicBezTo>
                    <a:pt x="851" y="3083"/>
                    <a:pt x="1003" y="3161"/>
                    <a:pt x="1197" y="3217"/>
                  </a:cubicBezTo>
                  <a:cubicBezTo>
                    <a:pt x="1486" y="3328"/>
                    <a:pt x="1813" y="3402"/>
                    <a:pt x="2072" y="3402"/>
                  </a:cubicBezTo>
                  <a:cubicBezTo>
                    <a:pt x="2123" y="3402"/>
                    <a:pt x="2173" y="3399"/>
                    <a:pt x="2218" y="3392"/>
                  </a:cubicBezTo>
                  <a:cubicBezTo>
                    <a:pt x="2486" y="3351"/>
                    <a:pt x="2814" y="3161"/>
                    <a:pt x="3082" y="2907"/>
                  </a:cubicBezTo>
                  <a:cubicBezTo>
                    <a:pt x="3198" y="2792"/>
                    <a:pt x="3332" y="2658"/>
                    <a:pt x="3410" y="2542"/>
                  </a:cubicBezTo>
                  <a:cubicBezTo>
                    <a:pt x="3507" y="2408"/>
                    <a:pt x="3563" y="2293"/>
                    <a:pt x="3563" y="2177"/>
                  </a:cubicBezTo>
                  <a:cubicBezTo>
                    <a:pt x="3563" y="2080"/>
                    <a:pt x="3563" y="1909"/>
                    <a:pt x="3526" y="1678"/>
                  </a:cubicBezTo>
                  <a:cubicBezTo>
                    <a:pt x="3507" y="1466"/>
                    <a:pt x="3466" y="1216"/>
                    <a:pt x="3447" y="967"/>
                  </a:cubicBezTo>
                  <a:cubicBezTo>
                    <a:pt x="3373" y="481"/>
                    <a:pt x="3313" y="61"/>
                    <a:pt x="3313" y="61"/>
                  </a:cubicBezTo>
                  <a:lnTo>
                    <a:pt x="3313" y="1"/>
                  </a:lnTo>
                  <a:lnTo>
                    <a:pt x="3258" y="1"/>
                  </a:lnTo>
                  <a:cubicBezTo>
                    <a:pt x="3258" y="1"/>
                    <a:pt x="3243" y="0"/>
                    <a:pt x="321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6465536" y="2618566"/>
              <a:ext cx="455451" cy="199841"/>
            </a:xfrm>
            <a:custGeom>
              <a:avLst/>
              <a:gdLst/>
              <a:ahLst/>
              <a:cxnLst/>
              <a:rect l="l" t="t" r="r" b="b"/>
              <a:pathLst>
                <a:path w="3332" h="1462" extrusionOk="0">
                  <a:moveTo>
                    <a:pt x="3101" y="1"/>
                  </a:moveTo>
                  <a:cubicBezTo>
                    <a:pt x="2925" y="1"/>
                    <a:pt x="2445" y="19"/>
                    <a:pt x="1655" y="153"/>
                  </a:cubicBezTo>
                  <a:cubicBezTo>
                    <a:pt x="578" y="306"/>
                    <a:pt x="0" y="652"/>
                    <a:pt x="0" y="652"/>
                  </a:cubicBezTo>
                  <a:cubicBezTo>
                    <a:pt x="0" y="652"/>
                    <a:pt x="56" y="1041"/>
                    <a:pt x="134" y="1461"/>
                  </a:cubicBezTo>
                  <a:cubicBezTo>
                    <a:pt x="347" y="1346"/>
                    <a:pt x="906" y="1115"/>
                    <a:pt x="1789" y="981"/>
                  </a:cubicBezTo>
                  <a:cubicBezTo>
                    <a:pt x="2316" y="893"/>
                    <a:pt x="2713" y="871"/>
                    <a:pt x="2990" y="871"/>
                  </a:cubicBezTo>
                  <a:cubicBezTo>
                    <a:pt x="3138" y="871"/>
                    <a:pt x="3251" y="877"/>
                    <a:pt x="3332" y="884"/>
                  </a:cubicBezTo>
                  <a:cubicBezTo>
                    <a:pt x="3253" y="403"/>
                    <a:pt x="3198" y="1"/>
                    <a:pt x="3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6457334" y="2610365"/>
              <a:ext cx="471307" cy="221301"/>
            </a:xfrm>
            <a:custGeom>
              <a:avLst/>
              <a:gdLst/>
              <a:ahLst/>
              <a:cxnLst/>
              <a:rect l="l" t="t" r="r" b="b"/>
              <a:pathLst>
                <a:path w="3448" h="1619" extrusionOk="0">
                  <a:moveTo>
                    <a:pt x="3216" y="116"/>
                  </a:moveTo>
                  <a:cubicBezTo>
                    <a:pt x="3216" y="158"/>
                    <a:pt x="3276" y="481"/>
                    <a:pt x="3332" y="888"/>
                  </a:cubicBezTo>
                  <a:cubicBezTo>
                    <a:pt x="3255" y="883"/>
                    <a:pt x="3163" y="879"/>
                    <a:pt x="3052" y="879"/>
                  </a:cubicBezTo>
                  <a:cubicBezTo>
                    <a:pt x="2776" y="879"/>
                    <a:pt x="2387" y="903"/>
                    <a:pt x="1849" y="985"/>
                  </a:cubicBezTo>
                  <a:cubicBezTo>
                    <a:pt x="985" y="1119"/>
                    <a:pt x="486" y="1332"/>
                    <a:pt x="231" y="1466"/>
                  </a:cubicBezTo>
                  <a:cubicBezTo>
                    <a:pt x="176" y="1082"/>
                    <a:pt x="116" y="773"/>
                    <a:pt x="116" y="736"/>
                  </a:cubicBezTo>
                  <a:cubicBezTo>
                    <a:pt x="158" y="712"/>
                    <a:pt x="694" y="426"/>
                    <a:pt x="1715" y="250"/>
                  </a:cubicBezTo>
                  <a:cubicBezTo>
                    <a:pt x="2523" y="135"/>
                    <a:pt x="2985" y="116"/>
                    <a:pt x="3161" y="116"/>
                  </a:cubicBezTo>
                  <a:close/>
                  <a:moveTo>
                    <a:pt x="3161" y="1"/>
                  </a:moveTo>
                  <a:cubicBezTo>
                    <a:pt x="2985" y="1"/>
                    <a:pt x="2505" y="19"/>
                    <a:pt x="1696" y="158"/>
                  </a:cubicBezTo>
                  <a:cubicBezTo>
                    <a:pt x="620" y="329"/>
                    <a:pt x="42" y="657"/>
                    <a:pt x="42" y="657"/>
                  </a:cubicBezTo>
                  <a:lnTo>
                    <a:pt x="0" y="676"/>
                  </a:lnTo>
                  <a:lnTo>
                    <a:pt x="0" y="712"/>
                  </a:lnTo>
                  <a:cubicBezTo>
                    <a:pt x="0" y="712"/>
                    <a:pt x="60" y="1101"/>
                    <a:pt x="139" y="1544"/>
                  </a:cubicBezTo>
                  <a:lnTo>
                    <a:pt x="158" y="1618"/>
                  </a:lnTo>
                  <a:lnTo>
                    <a:pt x="213" y="1581"/>
                  </a:lnTo>
                  <a:cubicBezTo>
                    <a:pt x="426" y="1466"/>
                    <a:pt x="966" y="1216"/>
                    <a:pt x="1849" y="1082"/>
                  </a:cubicBezTo>
                  <a:cubicBezTo>
                    <a:pt x="2426" y="1000"/>
                    <a:pt x="2848" y="976"/>
                    <a:pt x="3126" y="976"/>
                  </a:cubicBezTo>
                  <a:cubicBezTo>
                    <a:pt x="3238" y="976"/>
                    <a:pt x="3326" y="980"/>
                    <a:pt x="3392" y="985"/>
                  </a:cubicBezTo>
                  <a:lnTo>
                    <a:pt x="3447" y="1004"/>
                  </a:lnTo>
                  <a:lnTo>
                    <a:pt x="3429" y="925"/>
                  </a:lnTo>
                  <a:cubicBezTo>
                    <a:pt x="3373" y="463"/>
                    <a:pt x="3313" y="61"/>
                    <a:pt x="3313" y="61"/>
                  </a:cubicBezTo>
                  <a:lnTo>
                    <a:pt x="3295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6113148" y="3097394"/>
              <a:ext cx="1052376" cy="289919"/>
            </a:xfrm>
            <a:custGeom>
              <a:avLst/>
              <a:gdLst/>
              <a:ahLst/>
              <a:cxnLst/>
              <a:rect l="l" t="t" r="r" b="b"/>
              <a:pathLst>
                <a:path w="7699" h="2121" extrusionOk="0">
                  <a:moveTo>
                    <a:pt x="7370" y="0"/>
                  </a:moveTo>
                  <a:cubicBezTo>
                    <a:pt x="7278" y="97"/>
                    <a:pt x="6543" y="656"/>
                    <a:pt x="5138" y="961"/>
                  </a:cubicBezTo>
                  <a:cubicBezTo>
                    <a:pt x="4475" y="1101"/>
                    <a:pt x="3618" y="1151"/>
                    <a:pt x="2864" y="1151"/>
                  </a:cubicBezTo>
                  <a:cubicBezTo>
                    <a:pt x="2043" y="1151"/>
                    <a:pt x="1346" y="1091"/>
                    <a:pt x="1155" y="1022"/>
                  </a:cubicBezTo>
                  <a:cubicBezTo>
                    <a:pt x="814" y="920"/>
                    <a:pt x="490" y="743"/>
                    <a:pt x="326" y="743"/>
                  </a:cubicBezTo>
                  <a:cubicBezTo>
                    <a:pt x="304" y="743"/>
                    <a:pt x="284" y="746"/>
                    <a:pt x="268" y="754"/>
                  </a:cubicBezTo>
                  <a:cubicBezTo>
                    <a:pt x="153" y="827"/>
                    <a:pt x="0" y="1465"/>
                    <a:pt x="37" y="1618"/>
                  </a:cubicBezTo>
                  <a:cubicBezTo>
                    <a:pt x="64" y="1728"/>
                    <a:pt x="1601" y="2120"/>
                    <a:pt x="3287" y="2120"/>
                  </a:cubicBezTo>
                  <a:cubicBezTo>
                    <a:pt x="3934" y="2120"/>
                    <a:pt x="4603" y="2062"/>
                    <a:pt x="5217" y="1909"/>
                  </a:cubicBezTo>
                  <a:cubicBezTo>
                    <a:pt x="7412" y="1368"/>
                    <a:pt x="7661" y="906"/>
                    <a:pt x="7680" y="772"/>
                  </a:cubicBezTo>
                  <a:cubicBezTo>
                    <a:pt x="7698" y="615"/>
                    <a:pt x="7680" y="559"/>
                    <a:pt x="7624" y="310"/>
                  </a:cubicBezTo>
                  <a:cubicBezTo>
                    <a:pt x="7564" y="79"/>
                    <a:pt x="7370" y="0"/>
                    <a:pt x="7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6107407" y="3086595"/>
              <a:ext cx="1063722" cy="308099"/>
            </a:xfrm>
            <a:custGeom>
              <a:avLst/>
              <a:gdLst/>
              <a:ahLst/>
              <a:cxnLst/>
              <a:rect l="l" t="t" r="r" b="b"/>
              <a:pathLst>
                <a:path w="7782" h="2254" extrusionOk="0">
                  <a:moveTo>
                    <a:pt x="7412" y="139"/>
                  </a:moveTo>
                  <a:cubicBezTo>
                    <a:pt x="7435" y="158"/>
                    <a:pt x="7569" y="213"/>
                    <a:pt x="7606" y="407"/>
                  </a:cubicBezTo>
                  <a:cubicBezTo>
                    <a:pt x="7685" y="657"/>
                    <a:pt x="7685" y="694"/>
                    <a:pt x="7666" y="833"/>
                  </a:cubicBezTo>
                  <a:cubicBezTo>
                    <a:pt x="7666" y="888"/>
                    <a:pt x="7625" y="1022"/>
                    <a:pt x="7278" y="1216"/>
                  </a:cubicBezTo>
                  <a:cubicBezTo>
                    <a:pt x="6950" y="1429"/>
                    <a:pt x="6335" y="1678"/>
                    <a:pt x="5240" y="1946"/>
                  </a:cubicBezTo>
                  <a:cubicBezTo>
                    <a:pt x="4637" y="2096"/>
                    <a:pt x="3981" y="2151"/>
                    <a:pt x="3344" y="2151"/>
                  </a:cubicBezTo>
                  <a:cubicBezTo>
                    <a:pt x="2820" y="2151"/>
                    <a:pt x="2309" y="2114"/>
                    <a:pt x="1849" y="2062"/>
                  </a:cubicBezTo>
                  <a:cubicBezTo>
                    <a:pt x="1350" y="2006"/>
                    <a:pt x="906" y="1909"/>
                    <a:pt x="597" y="1831"/>
                  </a:cubicBezTo>
                  <a:cubicBezTo>
                    <a:pt x="444" y="1794"/>
                    <a:pt x="310" y="1757"/>
                    <a:pt x="232" y="1734"/>
                  </a:cubicBezTo>
                  <a:cubicBezTo>
                    <a:pt x="195" y="1715"/>
                    <a:pt x="158" y="1697"/>
                    <a:pt x="135" y="1697"/>
                  </a:cubicBezTo>
                  <a:cubicBezTo>
                    <a:pt x="135" y="1678"/>
                    <a:pt x="135" y="1678"/>
                    <a:pt x="116" y="1678"/>
                  </a:cubicBezTo>
                  <a:cubicBezTo>
                    <a:pt x="116" y="1660"/>
                    <a:pt x="116" y="1600"/>
                    <a:pt x="135" y="1526"/>
                  </a:cubicBezTo>
                  <a:cubicBezTo>
                    <a:pt x="135" y="1429"/>
                    <a:pt x="158" y="1350"/>
                    <a:pt x="195" y="1253"/>
                  </a:cubicBezTo>
                  <a:cubicBezTo>
                    <a:pt x="213" y="1156"/>
                    <a:pt x="232" y="1064"/>
                    <a:pt x="273" y="1003"/>
                  </a:cubicBezTo>
                  <a:cubicBezTo>
                    <a:pt x="310" y="925"/>
                    <a:pt x="347" y="888"/>
                    <a:pt x="347" y="888"/>
                  </a:cubicBezTo>
                  <a:cubicBezTo>
                    <a:pt x="347" y="879"/>
                    <a:pt x="358" y="874"/>
                    <a:pt x="375" y="874"/>
                  </a:cubicBezTo>
                  <a:cubicBezTo>
                    <a:pt x="392" y="874"/>
                    <a:pt x="416" y="879"/>
                    <a:pt x="444" y="888"/>
                  </a:cubicBezTo>
                  <a:cubicBezTo>
                    <a:pt x="481" y="888"/>
                    <a:pt x="560" y="906"/>
                    <a:pt x="638" y="948"/>
                  </a:cubicBezTo>
                  <a:cubicBezTo>
                    <a:pt x="791" y="1003"/>
                    <a:pt x="985" y="1082"/>
                    <a:pt x="1174" y="1156"/>
                  </a:cubicBezTo>
                  <a:cubicBezTo>
                    <a:pt x="1271" y="1198"/>
                    <a:pt x="1484" y="1216"/>
                    <a:pt x="1775" y="1235"/>
                  </a:cubicBezTo>
                  <a:cubicBezTo>
                    <a:pt x="2061" y="1253"/>
                    <a:pt x="2426" y="1271"/>
                    <a:pt x="2815" y="1271"/>
                  </a:cubicBezTo>
                  <a:cubicBezTo>
                    <a:pt x="2920" y="1275"/>
                    <a:pt x="3029" y="1276"/>
                    <a:pt x="3140" y="1276"/>
                  </a:cubicBezTo>
                  <a:cubicBezTo>
                    <a:pt x="3832" y="1276"/>
                    <a:pt x="4601" y="1213"/>
                    <a:pt x="5199" y="1082"/>
                  </a:cubicBezTo>
                  <a:cubicBezTo>
                    <a:pt x="5892" y="948"/>
                    <a:pt x="6432" y="717"/>
                    <a:pt x="6816" y="523"/>
                  </a:cubicBezTo>
                  <a:cubicBezTo>
                    <a:pt x="6992" y="426"/>
                    <a:pt x="7144" y="347"/>
                    <a:pt x="7260" y="273"/>
                  </a:cubicBezTo>
                  <a:cubicBezTo>
                    <a:pt x="7338" y="213"/>
                    <a:pt x="7375" y="176"/>
                    <a:pt x="7412" y="139"/>
                  </a:cubicBezTo>
                  <a:close/>
                  <a:moveTo>
                    <a:pt x="7394" y="1"/>
                  </a:moveTo>
                  <a:lnTo>
                    <a:pt x="7375" y="42"/>
                  </a:lnTo>
                  <a:cubicBezTo>
                    <a:pt x="7357" y="61"/>
                    <a:pt x="7297" y="116"/>
                    <a:pt x="7204" y="176"/>
                  </a:cubicBezTo>
                  <a:cubicBezTo>
                    <a:pt x="7089" y="255"/>
                    <a:pt x="6950" y="347"/>
                    <a:pt x="6761" y="426"/>
                  </a:cubicBezTo>
                  <a:cubicBezTo>
                    <a:pt x="6396" y="620"/>
                    <a:pt x="5873" y="833"/>
                    <a:pt x="5180" y="985"/>
                  </a:cubicBezTo>
                  <a:cubicBezTo>
                    <a:pt x="4487" y="1137"/>
                    <a:pt x="3582" y="1179"/>
                    <a:pt x="2815" y="1179"/>
                  </a:cubicBezTo>
                  <a:cubicBezTo>
                    <a:pt x="2426" y="1179"/>
                    <a:pt x="2061" y="1156"/>
                    <a:pt x="1775" y="1137"/>
                  </a:cubicBezTo>
                  <a:cubicBezTo>
                    <a:pt x="1502" y="1119"/>
                    <a:pt x="1290" y="1082"/>
                    <a:pt x="1197" y="1064"/>
                  </a:cubicBezTo>
                  <a:cubicBezTo>
                    <a:pt x="1022" y="985"/>
                    <a:pt x="828" y="906"/>
                    <a:pt x="675" y="851"/>
                  </a:cubicBezTo>
                  <a:cubicBezTo>
                    <a:pt x="597" y="809"/>
                    <a:pt x="523" y="791"/>
                    <a:pt x="463" y="772"/>
                  </a:cubicBezTo>
                  <a:cubicBezTo>
                    <a:pt x="435" y="772"/>
                    <a:pt x="406" y="768"/>
                    <a:pt x="377" y="768"/>
                  </a:cubicBezTo>
                  <a:cubicBezTo>
                    <a:pt x="348" y="768"/>
                    <a:pt x="319" y="772"/>
                    <a:pt x="292" y="791"/>
                  </a:cubicBezTo>
                  <a:cubicBezTo>
                    <a:pt x="232" y="809"/>
                    <a:pt x="213" y="888"/>
                    <a:pt x="176" y="948"/>
                  </a:cubicBezTo>
                  <a:cubicBezTo>
                    <a:pt x="135" y="1022"/>
                    <a:pt x="116" y="1119"/>
                    <a:pt x="79" y="1216"/>
                  </a:cubicBezTo>
                  <a:cubicBezTo>
                    <a:pt x="61" y="1313"/>
                    <a:pt x="42" y="1410"/>
                    <a:pt x="19" y="1502"/>
                  </a:cubicBezTo>
                  <a:cubicBezTo>
                    <a:pt x="19" y="1581"/>
                    <a:pt x="1" y="1660"/>
                    <a:pt x="19" y="1715"/>
                  </a:cubicBezTo>
                  <a:cubicBezTo>
                    <a:pt x="19" y="1734"/>
                    <a:pt x="42" y="1757"/>
                    <a:pt x="61" y="1757"/>
                  </a:cubicBezTo>
                  <a:cubicBezTo>
                    <a:pt x="61" y="1775"/>
                    <a:pt x="79" y="1775"/>
                    <a:pt x="79" y="1775"/>
                  </a:cubicBezTo>
                  <a:cubicBezTo>
                    <a:pt x="116" y="1794"/>
                    <a:pt x="158" y="1812"/>
                    <a:pt x="195" y="1831"/>
                  </a:cubicBezTo>
                  <a:cubicBezTo>
                    <a:pt x="292" y="1872"/>
                    <a:pt x="426" y="1891"/>
                    <a:pt x="578" y="1946"/>
                  </a:cubicBezTo>
                  <a:cubicBezTo>
                    <a:pt x="888" y="2025"/>
                    <a:pt x="1331" y="2103"/>
                    <a:pt x="1849" y="2159"/>
                  </a:cubicBezTo>
                  <a:cubicBezTo>
                    <a:pt x="2288" y="2217"/>
                    <a:pt x="2782" y="2254"/>
                    <a:pt x="3293" y="2254"/>
                  </a:cubicBezTo>
                  <a:cubicBezTo>
                    <a:pt x="3948" y="2254"/>
                    <a:pt x="4630" y="2194"/>
                    <a:pt x="5259" y="2043"/>
                  </a:cubicBezTo>
                  <a:cubicBezTo>
                    <a:pt x="6372" y="1775"/>
                    <a:pt x="6992" y="1526"/>
                    <a:pt x="7338" y="1313"/>
                  </a:cubicBezTo>
                  <a:cubicBezTo>
                    <a:pt x="7685" y="1101"/>
                    <a:pt x="7759" y="948"/>
                    <a:pt x="7782" y="851"/>
                  </a:cubicBezTo>
                  <a:cubicBezTo>
                    <a:pt x="7782" y="694"/>
                    <a:pt x="7782" y="620"/>
                    <a:pt x="7722" y="389"/>
                  </a:cubicBezTo>
                  <a:cubicBezTo>
                    <a:pt x="7643" y="116"/>
                    <a:pt x="7435" y="24"/>
                    <a:pt x="7435" y="24"/>
                  </a:cubicBezTo>
                  <a:lnTo>
                    <a:pt x="7394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6770629" y="3239416"/>
              <a:ext cx="103064" cy="103201"/>
            </a:xfrm>
            <a:custGeom>
              <a:avLst/>
              <a:gdLst/>
              <a:ahLst/>
              <a:cxnLst/>
              <a:rect l="l" t="t" r="r" b="b"/>
              <a:pathLst>
                <a:path w="754" h="755" extrusionOk="0">
                  <a:moveTo>
                    <a:pt x="388" y="1"/>
                  </a:moveTo>
                  <a:cubicBezTo>
                    <a:pt x="176" y="1"/>
                    <a:pt x="0" y="177"/>
                    <a:pt x="0" y="366"/>
                  </a:cubicBezTo>
                  <a:cubicBezTo>
                    <a:pt x="0" y="579"/>
                    <a:pt x="176" y="754"/>
                    <a:pt x="388" y="754"/>
                  </a:cubicBezTo>
                  <a:cubicBezTo>
                    <a:pt x="578" y="754"/>
                    <a:pt x="753" y="579"/>
                    <a:pt x="753" y="366"/>
                  </a:cubicBezTo>
                  <a:cubicBezTo>
                    <a:pt x="753" y="177"/>
                    <a:pt x="578" y="1"/>
                    <a:pt x="3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6765571" y="3231898"/>
              <a:ext cx="115640" cy="115776"/>
            </a:xfrm>
            <a:custGeom>
              <a:avLst/>
              <a:gdLst/>
              <a:ahLst/>
              <a:cxnLst/>
              <a:rect l="l" t="t" r="r" b="b"/>
              <a:pathLst>
                <a:path w="846" h="847" extrusionOk="0">
                  <a:moveTo>
                    <a:pt x="425" y="116"/>
                  </a:moveTo>
                  <a:cubicBezTo>
                    <a:pt x="596" y="116"/>
                    <a:pt x="730" y="250"/>
                    <a:pt x="730" y="421"/>
                  </a:cubicBezTo>
                  <a:cubicBezTo>
                    <a:pt x="730" y="597"/>
                    <a:pt x="596" y="749"/>
                    <a:pt x="425" y="749"/>
                  </a:cubicBezTo>
                  <a:cubicBezTo>
                    <a:pt x="231" y="749"/>
                    <a:pt x="97" y="597"/>
                    <a:pt x="97" y="421"/>
                  </a:cubicBezTo>
                  <a:cubicBezTo>
                    <a:pt x="97" y="250"/>
                    <a:pt x="231" y="116"/>
                    <a:pt x="425" y="116"/>
                  </a:cubicBezTo>
                  <a:close/>
                  <a:moveTo>
                    <a:pt x="425" y="1"/>
                  </a:moveTo>
                  <a:cubicBezTo>
                    <a:pt x="171" y="1"/>
                    <a:pt x="0" y="190"/>
                    <a:pt x="0" y="421"/>
                  </a:cubicBezTo>
                  <a:cubicBezTo>
                    <a:pt x="0" y="652"/>
                    <a:pt x="171" y="846"/>
                    <a:pt x="425" y="846"/>
                  </a:cubicBezTo>
                  <a:cubicBezTo>
                    <a:pt x="656" y="846"/>
                    <a:pt x="846" y="652"/>
                    <a:pt x="846" y="421"/>
                  </a:cubicBezTo>
                  <a:cubicBezTo>
                    <a:pt x="846" y="190"/>
                    <a:pt x="656" y="1"/>
                    <a:pt x="42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6271025" y="3610668"/>
              <a:ext cx="547033" cy="271330"/>
            </a:xfrm>
            <a:custGeom>
              <a:avLst/>
              <a:gdLst/>
              <a:ahLst/>
              <a:cxnLst/>
              <a:rect l="l" t="t" r="r" b="b"/>
              <a:pathLst>
                <a:path w="4002" h="1985" extrusionOk="0">
                  <a:moveTo>
                    <a:pt x="552" y="0"/>
                  </a:moveTo>
                  <a:cubicBezTo>
                    <a:pt x="201" y="0"/>
                    <a:pt x="0" y="76"/>
                    <a:pt x="0" y="76"/>
                  </a:cubicBezTo>
                  <a:cubicBezTo>
                    <a:pt x="0" y="76"/>
                    <a:pt x="1423" y="233"/>
                    <a:pt x="2117" y="695"/>
                  </a:cubicBezTo>
                  <a:cubicBezTo>
                    <a:pt x="2791" y="1134"/>
                    <a:pt x="4002" y="1984"/>
                    <a:pt x="4002" y="1984"/>
                  </a:cubicBezTo>
                  <a:cubicBezTo>
                    <a:pt x="4002" y="1984"/>
                    <a:pt x="3212" y="1018"/>
                    <a:pt x="2020" y="385"/>
                  </a:cubicBezTo>
                  <a:cubicBezTo>
                    <a:pt x="1412" y="77"/>
                    <a:pt x="906" y="0"/>
                    <a:pt x="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6267882" y="3604115"/>
              <a:ext cx="555918" cy="284452"/>
            </a:xfrm>
            <a:custGeom>
              <a:avLst/>
              <a:gdLst/>
              <a:ahLst/>
              <a:cxnLst/>
              <a:rect l="l" t="t" r="r" b="b"/>
              <a:pathLst>
                <a:path w="4067" h="2081" extrusionOk="0">
                  <a:moveTo>
                    <a:pt x="578" y="116"/>
                  </a:moveTo>
                  <a:cubicBezTo>
                    <a:pt x="924" y="116"/>
                    <a:pt x="1428" y="176"/>
                    <a:pt x="2006" y="500"/>
                  </a:cubicBezTo>
                  <a:cubicBezTo>
                    <a:pt x="2814" y="906"/>
                    <a:pt x="3313" y="1369"/>
                    <a:pt x="3641" y="1697"/>
                  </a:cubicBezTo>
                  <a:cubicBezTo>
                    <a:pt x="3276" y="1466"/>
                    <a:pt x="2680" y="1059"/>
                    <a:pt x="2158" y="694"/>
                  </a:cubicBezTo>
                  <a:cubicBezTo>
                    <a:pt x="1812" y="463"/>
                    <a:pt x="1271" y="310"/>
                    <a:pt x="832" y="232"/>
                  </a:cubicBezTo>
                  <a:cubicBezTo>
                    <a:pt x="559" y="176"/>
                    <a:pt x="504" y="176"/>
                    <a:pt x="347" y="153"/>
                  </a:cubicBezTo>
                  <a:cubicBezTo>
                    <a:pt x="444" y="135"/>
                    <a:pt x="425" y="116"/>
                    <a:pt x="578" y="116"/>
                  </a:cubicBezTo>
                  <a:close/>
                  <a:moveTo>
                    <a:pt x="578" y="1"/>
                  </a:moveTo>
                  <a:cubicBezTo>
                    <a:pt x="231" y="19"/>
                    <a:pt x="42" y="79"/>
                    <a:pt x="23" y="98"/>
                  </a:cubicBezTo>
                  <a:lnTo>
                    <a:pt x="0" y="98"/>
                  </a:lnTo>
                  <a:lnTo>
                    <a:pt x="23" y="195"/>
                  </a:lnTo>
                  <a:cubicBezTo>
                    <a:pt x="23" y="195"/>
                    <a:pt x="370" y="232"/>
                    <a:pt x="809" y="329"/>
                  </a:cubicBezTo>
                  <a:cubicBezTo>
                    <a:pt x="1252" y="426"/>
                    <a:pt x="1775" y="578"/>
                    <a:pt x="2103" y="791"/>
                  </a:cubicBezTo>
                  <a:cubicBezTo>
                    <a:pt x="2773" y="1235"/>
                    <a:pt x="4006" y="2080"/>
                    <a:pt x="4006" y="2080"/>
                  </a:cubicBezTo>
                  <a:lnTo>
                    <a:pt x="4066" y="2002"/>
                  </a:lnTo>
                  <a:cubicBezTo>
                    <a:pt x="4066" y="2002"/>
                    <a:pt x="3276" y="1040"/>
                    <a:pt x="2061" y="407"/>
                  </a:cubicBezTo>
                  <a:cubicBezTo>
                    <a:pt x="1446" y="79"/>
                    <a:pt x="947" y="1"/>
                    <a:pt x="57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6881075" y="3641560"/>
              <a:ext cx="363322" cy="206265"/>
            </a:xfrm>
            <a:custGeom>
              <a:avLst/>
              <a:gdLst/>
              <a:ahLst/>
              <a:cxnLst/>
              <a:rect l="l" t="t" r="r" b="b"/>
              <a:pathLst>
                <a:path w="2658" h="1509" extrusionOk="0">
                  <a:moveTo>
                    <a:pt x="2547" y="0"/>
                  </a:moveTo>
                  <a:cubicBezTo>
                    <a:pt x="2315" y="0"/>
                    <a:pt x="1734" y="68"/>
                    <a:pt x="985" y="640"/>
                  </a:cubicBezTo>
                  <a:cubicBezTo>
                    <a:pt x="1" y="1393"/>
                    <a:pt x="61" y="1509"/>
                    <a:pt x="61" y="1509"/>
                  </a:cubicBezTo>
                  <a:cubicBezTo>
                    <a:pt x="61" y="1509"/>
                    <a:pt x="426" y="1236"/>
                    <a:pt x="1216" y="700"/>
                  </a:cubicBezTo>
                  <a:cubicBezTo>
                    <a:pt x="1983" y="159"/>
                    <a:pt x="2658" y="7"/>
                    <a:pt x="2658" y="7"/>
                  </a:cubicBezTo>
                  <a:cubicBezTo>
                    <a:pt x="2658" y="7"/>
                    <a:pt x="2619" y="0"/>
                    <a:pt x="2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6883672" y="3635281"/>
              <a:ext cx="360725" cy="221711"/>
            </a:xfrm>
            <a:custGeom>
              <a:avLst/>
              <a:gdLst/>
              <a:ahLst/>
              <a:cxnLst/>
              <a:rect l="l" t="t" r="r" b="b"/>
              <a:pathLst>
                <a:path w="2639" h="1622" extrusionOk="0">
                  <a:moveTo>
                    <a:pt x="2218" y="138"/>
                  </a:moveTo>
                  <a:cubicBezTo>
                    <a:pt x="1946" y="235"/>
                    <a:pt x="1581" y="410"/>
                    <a:pt x="1155" y="715"/>
                  </a:cubicBezTo>
                  <a:cubicBezTo>
                    <a:pt x="656" y="1062"/>
                    <a:pt x="601" y="1104"/>
                    <a:pt x="425" y="1238"/>
                  </a:cubicBezTo>
                  <a:cubicBezTo>
                    <a:pt x="559" y="1104"/>
                    <a:pt x="656" y="988"/>
                    <a:pt x="1003" y="734"/>
                  </a:cubicBezTo>
                  <a:cubicBezTo>
                    <a:pt x="1484" y="369"/>
                    <a:pt x="1890" y="198"/>
                    <a:pt x="2177" y="138"/>
                  </a:cubicBezTo>
                  <a:close/>
                  <a:moveTo>
                    <a:pt x="2533" y="1"/>
                  </a:moveTo>
                  <a:cubicBezTo>
                    <a:pt x="2458" y="1"/>
                    <a:pt x="2333" y="8"/>
                    <a:pt x="2158" y="41"/>
                  </a:cubicBezTo>
                  <a:cubicBezTo>
                    <a:pt x="1849" y="101"/>
                    <a:pt x="1428" y="272"/>
                    <a:pt x="924" y="660"/>
                  </a:cubicBezTo>
                  <a:cubicBezTo>
                    <a:pt x="444" y="1025"/>
                    <a:pt x="213" y="1238"/>
                    <a:pt x="97" y="1372"/>
                  </a:cubicBezTo>
                  <a:cubicBezTo>
                    <a:pt x="42" y="1427"/>
                    <a:pt x="23" y="1469"/>
                    <a:pt x="0" y="1506"/>
                  </a:cubicBezTo>
                  <a:lnTo>
                    <a:pt x="0" y="1542"/>
                  </a:lnTo>
                  <a:lnTo>
                    <a:pt x="0" y="1566"/>
                  </a:lnTo>
                  <a:lnTo>
                    <a:pt x="0" y="1584"/>
                  </a:lnTo>
                  <a:lnTo>
                    <a:pt x="42" y="1621"/>
                  </a:lnTo>
                  <a:lnTo>
                    <a:pt x="79" y="1603"/>
                  </a:lnTo>
                  <a:cubicBezTo>
                    <a:pt x="79" y="1603"/>
                    <a:pt x="444" y="1353"/>
                    <a:pt x="1216" y="794"/>
                  </a:cubicBezTo>
                  <a:cubicBezTo>
                    <a:pt x="1987" y="253"/>
                    <a:pt x="2639" y="101"/>
                    <a:pt x="2639" y="101"/>
                  </a:cubicBezTo>
                  <a:lnTo>
                    <a:pt x="2639" y="4"/>
                  </a:lnTo>
                  <a:lnTo>
                    <a:pt x="2620" y="4"/>
                  </a:lnTo>
                  <a:cubicBezTo>
                    <a:pt x="2613" y="4"/>
                    <a:pt x="2584" y="1"/>
                    <a:pt x="25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7155276" y="547702"/>
              <a:ext cx="1065635" cy="936737"/>
            </a:xfrm>
            <a:custGeom>
              <a:avLst/>
              <a:gdLst/>
              <a:ahLst/>
              <a:cxnLst/>
              <a:rect l="l" t="t" r="r" b="b"/>
              <a:pathLst>
                <a:path w="7796" h="6853" extrusionOk="0">
                  <a:moveTo>
                    <a:pt x="3983" y="0"/>
                  </a:moveTo>
                  <a:cubicBezTo>
                    <a:pt x="1867" y="0"/>
                    <a:pt x="153" y="1386"/>
                    <a:pt x="153" y="3119"/>
                  </a:cubicBezTo>
                  <a:cubicBezTo>
                    <a:pt x="171" y="3849"/>
                    <a:pt x="462" y="4542"/>
                    <a:pt x="1040" y="5101"/>
                  </a:cubicBezTo>
                  <a:lnTo>
                    <a:pt x="0" y="6852"/>
                  </a:lnTo>
                  <a:cubicBezTo>
                    <a:pt x="0" y="6852"/>
                    <a:pt x="2135" y="6640"/>
                    <a:pt x="2865" y="6122"/>
                  </a:cubicBezTo>
                  <a:cubicBezTo>
                    <a:pt x="3235" y="6215"/>
                    <a:pt x="3600" y="6256"/>
                    <a:pt x="3983" y="6256"/>
                  </a:cubicBezTo>
                  <a:cubicBezTo>
                    <a:pt x="6099" y="6256"/>
                    <a:pt x="7795" y="4852"/>
                    <a:pt x="7795" y="3119"/>
                  </a:cubicBezTo>
                  <a:cubicBezTo>
                    <a:pt x="7795" y="1386"/>
                    <a:pt x="6099" y="0"/>
                    <a:pt x="39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7142017" y="539501"/>
              <a:ext cx="1087096" cy="952456"/>
            </a:xfrm>
            <a:custGeom>
              <a:avLst/>
              <a:gdLst/>
              <a:ahLst/>
              <a:cxnLst/>
              <a:rect l="l" t="t" r="r" b="b"/>
              <a:pathLst>
                <a:path w="7953" h="6968" extrusionOk="0">
                  <a:moveTo>
                    <a:pt x="4080" y="97"/>
                  </a:moveTo>
                  <a:cubicBezTo>
                    <a:pt x="6159" y="97"/>
                    <a:pt x="7855" y="1483"/>
                    <a:pt x="7855" y="3179"/>
                  </a:cubicBezTo>
                  <a:cubicBezTo>
                    <a:pt x="7855" y="4870"/>
                    <a:pt x="6159" y="6256"/>
                    <a:pt x="4080" y="6256"/>
                  </a:cubicBezTo>
                  <a:cubicBezTo>
                    <a:pt x="3715" y="6256"/>
                    <a:pt x="3332" y="6219"/>
                    <a:pt x="2985" y="6122"/>
                  </a:cubicBezTo>
                  <a:lnTo>
                    <a:pt x="2943" y="6122"/>
                  </a:lnTo>
                  <a:lnTo>
                    <a:pt x="2925" y="6141"/>
                  </a:lnTo>
                  <a:cubicBezTo>
                    <a:pt x="2578" y="6372"/>
                    <a:pt x="1867" y="6566"/>
                    <a:pt x="1252" y="6681"/>
                  </a:cubicBezTo>
                  <a:cubicBezTo>
                    <a:pt x="693" y="6797"/>
                    <a:pt x="287" y="6834"/>
                    <a:pt x="213" y="6834"/>
                  </a:cubicBezTo>
                  <a:lnTo>
                    <a:pt x="1192" y="5161"/>
                  </a:lnTo>
                  <a:lnTo>
                    <a:pt x="1174" y="5143"/>
                  </a:lnTo>
                  <a:cubicBezTo>
                    <a:pt x="615" y="4584"/>
                    <a:pt x="305" y="3891"/>
                    <a:pt x="305" y="3179"/>
                  </a:cubicBezTo>
                  <a:cubicBezTo>
                    <a:pt x="305" y="1483"/>
                    <a:pt x="2001" y="97"/>
                    <a:pt x="4080" y="97"/>
                  </a:cubicBezTo>
                  <a:close/>
                  <a:moveTo>
                    <a:pt x="4080" y="0"/>
                  </a:moveTo>
                  <a:cubicBezTo>
                    <a:pt x="1945" y="0"/>
                    <a:pt x="213" y="1423"/>
                    <a:pt x="213" y="3179"/>
                  </a:cubicBezTo>
                  <a:cubicBezTo>
                    <a:pt x="213" y="3909"/>
                    <a:pt x="518" y="4602"/>
                    <a:pt x="1058" y="5180"/>
                  </a:cubicBezTo>
                  <a:lnTo>
                    <a:pt x="0" y="6968"/>
                  </a:lnTo>
                  <a:lnTo>
                    <a:pt x="116" y="6949"/>
                  </a:lnTo>
                  <a:cubicBezTo>
                    <a:pt x="116" y="6949"/>
                    <a:pt x="652" y="6912"/>
                    <a:pt x="1271" y="6797"/>
                  </a:cubicBezTo>
                  <a:cubicBezTo>
                    <a:pt x="1885" y="6663"/>
                    <a:pt x="2578" y="6487"/>
                    <a:pt x="2962" y="6238"/>
                  </a:cubicBezTo>
                  <a:cubicBezTo>
                    <a:pt x="3332" y="6316"/>
                    <a:pt x="3697" y="6372"/>
                    <a:pt x="4080" y="6372"/>
                  </a:cubicBezTo>
                  <a:cubicBezTo>
                    <a:pt x="6219" y="6372"/>
                    <a:pt x="7952" y="4949"/>
                    <a:pt x="7952" y="3179"/>
                  </a:cubicBezTo>
                  <a:cubicBezTo>
                    <a:pt x="7952" y="1423"/>
                    <a:pt x="6219" y="0"/>
                    <a:pt x="408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6384068" y="3097394"/>
              <a:ext cx="25971" cy="50029"/>
            </a:xfrm>
            <a:custGeom>
              <a:avLst/>
              <a:gdLst/>
              <a:ahLst/>
              <a:cxnLst/>
              <a:rect l="l" t="t" r="r" b="b"/>
              <a:pathLst>
                <a:path w="190" h="366" extrusionOk="0">
                  <a:moveTo>
                    <a:pt x="153" y="0"/>
                  </a:moveTo>
                  <a:cubicBezTo>
                    <a:pt x="116" y="0"/>
                    <a:pt x="97" y="19"/>
                    <a:pt x="97" y="37"/>
                  </a:cubicBezTo>
                  <a:lnTo>
                    <a:pt x="97" y="60"/>
                  </a:lnTo>
                  <a:cubicBezTo>
                    <a:pt x="97" y="97"/>
                    <a:pt x="74" y="153"/>
                    <a:pt x="37" y="213"/>
                  </a:cubicBezTo>
                  <a:cubicBezTo>
                    <a:pt x="37" y="250"/>
                    <a:pt x="19" y="268"/>
                    <a:pt x="19" y="291"/>
                  </a:cubicBezTo>
                  <a:cubicBezTo>
                    <a:pt x="0" y="328"/>
                    <a:pt x="19" y="347"/>
                    <a:pt x="37" y="365"/>
                  </a:cubicBezTo>
                  <a:cubicBezTo>
                    <a:pt x="74" y="365"/>
                    <a:pt x="97" y="347"/>
                    <a:pt x="116" y="328"/>
                  </a:cubicBezTo>
                  <a:cubicBezTo>
                    <a:pt x="116" y="310"/>
                    <a:pt x="134" y="291"/>
                    <a:pt x="134" y="250"/>
                  </a:cubicBezTo>
                  <a:cubicBezTo>
                    <a:pt x="171" y="194"/>
                    <a:pt x="190" y="134"/>
                    <a:pt x="190" y="60"/>
                  </a:cubicBezTo>
                  <a:cubicBezTo>
                    <a:pt x="190" y="19"/>
                    <a:pt x="171" y="0"/>
                    <a:pt x="15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5883782" y="2218199"/>
              <a:ext cx="418955" cy="1058664"/>
            </a:xfrm>
            <a:custGeom>
              <a:avLst/>
              <a:gdLst/>
              <a:ahLst/>
              <a:cxnLst/>
              <a:rect l="l" t="t" r="r" b="b"/>
              <a:pathLst>
                <a:path w="3065" h="7745" extrusionOk="0">
                  <a:moveTo>
                    <a:pt x="1734" y="1"/>
                  </a:moveTo>
                  <a:cubicBezTo>
                    <a:pt x="1041" y="195"/>
                    <a:pt x="754" y="675"/>
                    <a:pt x="657" y="1197"/>
                  </a:cubicBezTo>
                  <a:cubicBezTo>
                    <a:pt x="542" y="1733"/>
                    <a:pt x="311" y="5083"/>
                    <a:pt x="153" y="5855"/>
                  </a:cubicBezTo>
                  <a:cubicBezTo>
                    <a:pt x="1" y="6608"/>
                    <a:pt x="384" y="7532"/>
                    <a:pt x="773" y="7685"/>
                  </a:cubicBezTo>
                  <a:cubicBezTo>
                    <a:pt x="881" y="7728"/>
                    <a:pt x="1043" y="7745"/>
                    <a:pt x="1227" y="7745"/>
                  </a:cubicBezTo>
                  <a:cubicBezTo>
                    <a:pt x="1694" y="7745"/>
                    <a:pt x="2302" y="7633"/>
                    <a:pt x="2524" y="7551"/>
                  </a:cubicBezTo>
                  <a:cubicBezTo>
                    <a:pt x="2833" y="7417"/>
                    <a:pt x="2852" y="6913"/>
                    <a:pt x="2926" y="6377"/>
                  </a:cubicBezTo>
                  <a:cubicBezTo>
                    <a:pt x="2986" y="5836"/>
                    <a:pt x="2949" y="4201"/>
                    <a:pt x="3004" y="3429"/>
                  </a:cubicBezTo>
                  <a:cubicBezTo>
                    <a:pt x="3064" y="2680"/>
                    <a:pt x="2852" y="1350"/>
                    <a:pt x="2524" y="717"/>
                  </a:cubicBezTo>
                  <a:cubicBezTo>
                    <a:pt x="2196" y="79"/>
                    <a:pt x="1734" y="1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5886379" y="2213142"/>
              <a:ext cx="423876" cy="1072060"/>
            </a:xfrm>
            <a:custGeom>
              <a:avLst/>
              <a:gdLst/>
              <a:ahLst/>
              <a:cxnLst/>
              <a:rect l="l" t="t" r="r" b="b"/>
              <a:pathLst>
                <a:path w="3101" h="7843" extrusionOk="0">
                  <a:moveTo>
                    <a:pt x="1715" y="98"/>
                  </a:moveTo>
                  <a:cubicBezTo>
                    <a:pt x="1733" y="98"/>
                    <a:pt x="1830" y="116"/>
                    <a:pt x="1964" y="213"/>
                  </a:cubicBezTo>
                  <a:cubicBezTo>
                    <a:pt x="2121" y="310"/>
                    <a:pt x="2311" y="463"/>
                    <a:pt x="2468" y="772"/>
                  </a:cubicBezTo>
                  <a:cubicBezTo>
                    <a:pt x="2773" y="1387"/>
                    <a:pt x="2985" y="2717"/>
                    <a:pt x="2930" y="3466"/>
                  </a:cubicBezTo>
                  <a:cubicBezTo>
                    <a:pt x="2907" y="3850"/>
                    <a:pt x="2907" y="4450"/>
                    <a:pt x="2888" y="5028"/>
                  </a:cubicBezTo>
                  <a:cubicBezTo>
                    <a:pt x="2888" y="5605"/>
                    <a:pt x="2888" y="6141"/>
                    <a:pt x="2851" y="6414"/>
                  </a:cubicBezTo>
                  <a:cubicBezTo>
                    <a:pt x="2814" y="6682"/>
                    <a:pt x="2791" y="6931"/>
                    <a:pt x="2754" y="7144"/>
                  </a:cubicBezTo>
                  <a:cubicBezTo>
                    <a:pt x="2699" y="7338"/>
                    <a:pt x="2620" y="7491"/>
                    <a:pt x="2486" y="7527"/>
                  </a:cubicBezTo>
                  <a:cubicBezTo>
                    <a:pt x="2352" y="7588"/>
                    <a:pt x="2006" y="7661"/>
                    <a:pt x="1659" y="7703"/>
                  </a:cubicBezTo>
                  <a:cubicBezTo>
                    <a:pt x="1503" y="7720"/>
                    <a:pt x="1343" y="7729"/>
                    <a:pt x="1198" y="7729"/>
                  </a:cubicBezTo>
                  <a:cubicBezTo>
                    <a:pt x="1021" y="7729"/>
                    <a:pt x="866" y="7715"/>
                    <a:pt x="772" y="7685"/>
                  </a:cubicBezTo>
                  <a:cubicBezTo>
                    <a:pt x="596" y="7606"/>
                    <a:pt x="407" y="7357"/>
                    <a:pt x="292" y="7010"/>
                  </a:cubicBezTo>
                  <a:cubicBezTo>
                    <a:pt x="176" y="6682"/>
                    <a:pt x="116" y="6257"/>
                    <a:pt x="176" y="5892"/>
                  </a:cubicBezTo>
                  <a:cubicBezTo>
                    <a:pt x="273" y="5508"/>
                    <a:pt x="365" y="4487"/>
                    <a:pt x="444" y="3484"/>
                  </a:cubicBezTo>
                  <a:cubicBezTo>
                    <a:pt x="504" y="2985"/>
                    <a:pt x="541" y="2486"/>
                    <a:pt x="578" y="2080"/>
                  </a:cubicBezTo>
                  <a:cubicBezTo>
                    <a:pt x="620" y="1678"/>
                    <a:pt x="657" y="1368"/>
                    <a:pt x="675" y="1253"/>
                  </a:cubicBezTo>
                  <a:cubicBezTo>
                    <a:pt x="791" y="731"/>
                    <a:pt x="1040" y="292"/>
                    <a:pt x="1715" y="98"/>
                  </a:cubicBezTo>
                  <a:close/>
                  <a:moveTo>
                    <a:pt x="1715" y="1"/>
                  </a:moveTo>
                  <a:cubicBezTo>
                    <a:pt x="985" y="176"/>
                    <a:pt x="675" y="675"/>
                    <a:pt x="578" y="1234"/>
                  </a:cubicBezTo>
                  <a:cubicBezTo>
                    <a:pt x="560" y="1368"/>
                    <a:pt x="523" y="1678"/>
                    <a:pt x="481" y="2080"/>
                  </a:cubicBezTo>
                  <a:cubicBezTo>
                    <a:pt x="444" y="2486"/>
                    <a:pt x="389" y="2967"/>
                    <a:pt x="347" y="3466"/>
                  </a:cubicBezTo>
                  <a:cubicBezTo>
                    <a:pt x="250" y="4469"/>
                    <a:pt x="158" y="5508"/>
                    <a:pt x="79" y="5873"/>
                  </a:cubicBezTo>
                  <a:cubicBezTo>
                    <a:pt x="0" y="6257"/>
                    <a:pt x="61" y="6700"/>
                    <a:pt x="194" y="7047"/>
                  </a:cubicBezTo>
                  <a:cubicBezTo>
                    <a:pt x="328" y="7393"/>
                    <a:pt x="523" y="7685"/>
                    <a:pt x="735" y="7777"/>
                  </a:cubicBezTo>
                  <a:cubicBezTo>
                    <a:pt x="858" y="7824"/>
                    <a:pt x="1039" y="7843"/>
                    <a:pt x="1241" y="7843"/>
                  </a:cubicBezTo>
                  <a:cubicBezTo>
                    <a:pt x="1380" y="7843"/>
                    <a:pt x="1529" y="7834"/>
                    <a:pt x="1678" y="7819"/>
                  </a:cubicBezTo>
                  <a:cubicBezTo>
                    <a:pt x="2024" y="7777"/>
                    <a:pt x="2371" y="7703"/>
                    <a:pt x="2523" y="7625"/>
                  </a:cubicBezTo>
                  <a:cubicBezTo>
                    <a:pt x="2699" y="7569"/>
                    <a:pt x="2791" y="7375"/>
                    <a:pt x="2851" y="7162"/>
                  </a:cubicBezTo>
                  <a:cubicBezTo>
                    <a:pt x="2907" y="6950"/>
                    <a:pt x="2930" y="6682"/>
                    <a:pt x="2948" y="6414"/>
                  </a:cubicBezTo>
                  <a:cubicBezTo>
                    <a:pt x="2985" y="6141"/>
                    <a:pt x="2985" y="5605"/>
                    <a:pt x="3004" y="5028"/>
                  </a:cubicBezTo>
                  <a:cubicBezTo>
                    <a:pt x="3004" y="4450"/>
                    <a:pt x="3004" y="3850"/>
                    <a:pt x="3045" y="3466"/>
                  </a:cubicBezTo>
                  <a:cubicBezTo>
                    <a:pt x="3101" y="2694"/>
                    <a:pt x="2888" y="1387"/>
                    <a:pt x="2560" y="731"/>
                  </a:cubicBezTo>
                  <a:cubicBezTo>
                    <a:pt x="2389" y="407"/>
                    <a:pt x="2177" y="232"/>
                    <a:pt x="2024" y="116"/>
                  </a:cubicBezTo>
                  <a:cubicBezTo>
                    <a:pt x="1849" y="19"/>
                    <a:pt x="1733" y="1"/>
                    <a:pt x="17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5641976" y="2668595"/>
              <a:ext cx="641760" cy="743594"/>
            </a:xfrm>
            <a:custGeom>
              <a:avLst/>
              <a:gdLst/>
              <a:ahLst/>
              <a:cxnLst/>
              <a:rect l="l" t="t" r="r" b="b"/>
              <a:pathLst>
                <a:path w="4695" h="5440" extrusionOk="0">
                  <a:moveTo>
                    <a:pt x="2944" y="0"/>
                  </a:moveTo>
                  <a:lnTo>
                    <a:pt x="0" y="1058"/>
                  </a:lnTo>
                  <a:cubicBezTo>
                    <a:pt x="0" y="1058"/>
                    <a:pt x="213" y="1964"/>
                    <a:pt x="213" y="2657"/>
                  </a:cubicBezTo>
                  <a:cubicBezTo>
                    <a:pt x="213" y="3368"/>
                    <a:pt x="384" y="3909"/>
                    <a:pt x="846" y="4256"/>
                  </a:cubicBezTo>
                  <a:cubicBezTo>
                    <a:pt x="1289" y="4584"/>
                    <a:pt x="1405" y="4967"/>
                    <a:pt x="1830" y="5198"/>
                  </a:cubicBezTo>
                  <a:cubicBezTo>
                    <a:pt x="2090" y="5341"/>
                    <a:pt x="2389" y="5440"/>
                    <a:pt x="2688" y="5440"/>
                  </a:cubicBezTo>
                  <a:cubicBezTo>
                    <a:pt x="2873" y="5440"/>
                    <a:pt x="3058" y="5402"/>
                    <a:pt x="3235" y="5314"/>
                  </a:cubicBezTo>
                  <a:cubicBezTo>
                    <a:pt x="3678" y="5064"/>
                    <a:pt x="4080" y="5004"/>
                    <a:pt x="4274" y="4658"/>
                  </a:cubicBezTo>
                  <a:cubicBezTo>
                    <a:pt x="4487" y="4311"/>
                    <a:pt x="4621" y="3544"/>
                    <a:pt x="4621" y="3544"/>
                  </a:cubicBezTo>
                  <a:cubicBezTo>
                    <a:pt x="4695" y="2541"/>
                    <a:pt x="4445" y="1904"/>
                    <a:pt x="4177" y="1617"/>
                  </a:cubicBezTo>
                  <a:cubicBezTo>
                    <a:pt x="3909" y="1326"/>
                    <a:pt x="3447" y="1058"/>
                    <a:pt x="3332" y="712"/>
                  </a:cubicBezTo>
                  <a:cubicBezTo>
                    <a:pt x="3216" y="384"/>
                    <a:pt x="2944" y="0"/>
                    <a:pt x="2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5633775" y="2660257"/>
              <a:ext cx="658162" cy="758766"/>
            </a:xfrm>
            <a:custGeom>
              <a:avLst/>
              <a:gdLst/>
              <a:ahLst/>
              <a:cxnLst/>
              <a:rect l="l" t="t" r="r" b="b"/>
              <a:pathLst>
                <a:path w="4815" h="5551" extrusionOk="0">
                  <a:moveTo>
                    <a:pt x="2985" y="116"/>
                  </a:moveTo>
                  <a:cubicBezTo>
                    <a:pt x="3004" y="158"/>
                    <a:pt x="3235" y="505"/>
                    <a:pt x="3350" y="791"/>
                  </a:cubicBezTo>
                  <a:cubicBezTo>
                    <a:pt x="3410" y="985"/>
                    <a:pt x="3563" y="1138"/>
                    <a:pt x="3715" y="1272"/>
                  </a:cubicBezTo>
                  <a:cubicBezTo>
                    <a:pt x="3891" y="1429"/>
                    <a:pt x="4062" y="1563"/>
                    <a:pt x="4200" y="1715"/>
                  </a:cubicBezTo>
                  <a:cubicBezTo>
                    <a:pt x="4450" y="1988"/>
                    <a:pt x="4699" y="2602"/>
                    <a:pt x="4639" y="3605"/>
                  </a:cubicBezTo>
                  <a:cubicBezTo>
                    <a:pt x="4621" y="3605"/>
                    <a:pt x="4602" y="3776"/>
                    <a:pt x="4524" y="4007"/>
                  </a:cubicBezTo>
                  <a:cubicBezTo>
                    <a:pt x="4468" y="4238"/>
                    <a:pt x="4390" y="4529"/>
                    <a:pt x="4293" y="4700"/>
                  </a:cubicBezTo>
                  <a:cubicBezTo>
                    <a:pt x="4200" y="4853"/>
                    <a:pt x="4062" y="4950"/>
                    <a:pt x="3891" y="5047"/>
                  </a:cubicBezTo>
                  <a:cubicBezTo>
                    <a:pt x="3715" y="5125"/>
                    <a:pt x="3507" y="5199"/>
                    <a:pt x="3253" y="5315"/>
                  </a:cubicBezTo>
                  <a:cubicBezTo>
                    <a:pt x="3083" y="5408"/>
                    <a:pt x="2900" y="5448"/>
                    <a:pt x="2715" y="5448"/>
                  </a:cubicBezTo>
                  <a:cubicBezTo>
                    <a:pt x="2443" y="5448"/>
                    <a:pt x="2167" y="5360"/>
                    <a:pt x="1927" y="5222"/>
                  </a:cubicBezTo>
                  <a:cubicBezTo>
                    <a:pt x="1714" y="5107"/>
                    <a:pt x="1580" y="4950"/>
                    <a:pt x="1446" y="4779"/>
                  </a:cubicBezTo>
                  <a:cubicBezTo>
                    <a:pt x="1312" y="4621"/>
                    <a:pt x="1174" y="4432"/>
                    <a:pt x="943" y="4256"/>
                  </a:cubicBezTo>
                  <a:cubicBezTo>
                    <a:pt x="504" y="3952"/>
                    <a:pt x="328" y="3411"/>
                    <a:pt x="328" y="2718"/>
                  </a:cubicBezTo>
                  <a:cubicBezTo>
                    <a:pt x="328" y="2025"/>
                    <a:pt x="134" y="1198"/>
                    <a:pt x="116" y="1156"/>
                  </a:cubicBezTo>
                  <a:lnTo>
                    <a:pt x="2985" y="116"/>
                  </a:lnTo>
                  <a:close/>
                  <a:moveTo>
                    <a:pt x="3022" y="1"/>
                  </a:moveTo>
                  <a:lnTo>
                    <a:pt x="0" y="1082"/>
                  </a:lnTo>
                  <a:lnTo>
                    <a:pt x="19" y="1119"/>
                  </a:lnTo>
                  <a:cubicBezTo>
                    <a:pt x="19" y="1119"/>
                    <a:pt x="213" y="2025"/>
                    <a:pt x="213" y="2718"/>
                  </a:cubicBezTo>
                  <a:cubicBezTo>
                    <a:pt x="213" y="3429"/>
                    <a:pt x="407" y="4007"/>
                    <a:pt x="869" y="4354"/>
                  </a:cubicBezTo>
                  <a:cubicBezTo>
                    <a:pt x="1100" y="4506"/>
                    <a:pt x="1234" y="4682"/>
                    <a:pt x="1368" y="4853"/>
                  </a:cubicBezTo>
                  <a:cubicBezTo>
                    <a:pt x="1502" y="5028"/>
                    <a:pt x="1636" y="5181"/>
                    <a:pt x="1867" y="5296"/>
                  </a:cubicBezTo>
                  <a:cubicBezTo>
                    <a:pt x="2138" y="5448"/>
                    <a:pt x="2437" y="5551"/>
                    <a:pt x="2739" y="5551"/>
                  </a:cubicBezTo>
                  <a:cubicBezTo>
                    <a:pt x="2932" y="5551"/>
                    <a:pt x="3126" y="5509"/>
                    <a:pt x="3313" y="5412"/>
                  </a:cubicBezTo>
                  <a:cubicBezTo>
                    <a:pt x="3544" y="5296"/>
                    <a:pt x="3757" y="5222"/>
                    <a:pt x="3928" y="5125"/>
                  </a:cubicBezTo>
                  <a:cubicBezTo>
                    <a:pt x="4122" y="5047"/>
                    <a:pt x="4274" y="4931"/>
                    <a:pt x="4371" y="4737"/>
                  </a:cubicBezTo>
                  <a:cubicBezTo>
                    <a:pt x="4487" y="4566"/>
                    <a:pt x="4565" y="4275"/>
                    <a:pt x="4639" y="4044"/>
                  </a:cubicBezTo>
                  <a:cubicBezTo>
                    <a:pt x="4699" y="3813"/>
                    <a:pt x="4736" y="3623"/>
                    <a:pt x="4736" y="3623"/>
                  </a:cubicBezTo>
                  <a:lnTo>
                    <a:pt x="4736" y="3605"/>
                  </a:lnTo>
                  <a:cubicBezTo>
                    <a:pt x="4815" y="2584"/>
                    <a:pt x="4565" y="1946"/>
                    <a:pt x="4274" y="1641"/>
                  </a:cubicBezTo>
                  <a:cubicBezTo>
                    <a:pt x="4140" y="1484"/>
                    <a:pt x="3946" y="1350"/>
                    <a:pt x="3794" y="1198"/>
                  </a:cubicBezTo>
                  <a:cubicBezTo>
                    <a:pt x="3641" y="1064"/>
                    <a:pt x="3507" y="907"/>
                    <a:pt x="3447" y="773"/>
                  </a:cubicBezTo>
                  <a:cubicBezTo>
                    <a:pt x="3332" y="426"/>
                    <a:pt x="3064" y="24"/>
                    <a:pt x="3064" y="24"/>
                  </a:cubicBezTo>
                  <a:lnTo>
                    <a:pt x="3022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5562969" y="2497048"/>
              <a:ext cx="521199" cy="381912"/>
            </a:xfrm>
            <a:custGeom>
              <a:avLst/>
              <a:gdLst/>
              <a:ahLst/>
              <a:cxnLst/>
              <a:rect l="l" t="t" r="r" b="b"/>
              <a:pathLst>
                <a:path w="3813" h="2794" extrusionOk="0">
                  <a:moveTo>
                    <a:pt x="3031" y="1"/>
                  </a:moveTo>
                  <a:cubicBezTo>
                    <a:pt x="3022" y="1"/>
                    <a:pt x="3013" y="1"/>
                    <a:pt x="3004" y="3"/>
                  </a:cubicBezTo>
                  <a:lnTo>
                    <a:pt x="2962" y="155"/>
                  </a:lnTo>
                  <a:cubicBezTo>
                    <a:pt x="2962" y="155"/>
                    <a:pt x="2847" y="368"/>
                    <a:pt x="1673" y="927"/>
                  </a:cubicBezTo>
                  <a:cubicBezTo>
                    <a:pt x="1065" y="1227"/>
                    <a:pt x="714" y="1299"/>
                    <a:pt x="518" y="1299"/>
                  </a:cubicBezTo>
                  <a:cubicBezTo>
                    <a:pt x="336" y="1299"/>
                    <a:pt x="287" y="1237"/>
                    <a:pt x="287" y="1237"/>
                  </a:cubicBezTo>
                  <a:lnTo>
                    <a:pt x="213" y="1061"/>
                  </a:lnTo>
                  <a:cubicBezTo>
                    <a:pt x="213" y="1061"/>
                    <a:pt x="116" y="1061"/>
                    <a:pt x="56" y="1195"/>
                  </a:cubicBezTo>
                  <a:cubicBezTo>
                    <a:pt x="1" y="1334"/>
                    <a:pt x="38" y="1449"/>
                    <a:pt x="172" y="1888"/>
                  </a:cubicBezTo>
                  <a:cubicBezTo>
                    <a:pt x="329" y="2332"/>
                    <a:pt x="463" y="2641"/>
                    <a:pt x="597" y="2738"/>
                  </a:cubicBezTo>
                  <a:cubicBezTo>
                    <a:pt x="649" y="2767"/>
                    <a:pt x="731" y="2794"/>
                    <a:pt x="879" y="2794"/>
                  </a:cubicBezTo>
                  <a:cubicBezTo>
                    <a:pt x="1109" y="2794"/>
                    <a:pt x="1497" y="2729"/>
                    <a:pt x="2177" y="2507"/>
                  </a:cubicBezTo>
                  <a:cubicBezTo>
                    <a:pt x="3291" y="2142"/>
                    <a:pt x="3813" y="1699"/>
                    <a:pt x="3813" y="1565"/>
                  </a:cubicBezTo>
                  <a:cubicBezTo>
                    <a:pt x="3813" y="1407"/>
                    <a:pt x="3656" y="987"/>
                    <a:pt x="3522" y="714"/>
                  </a:cubicBezTo>
                  <a:cubicBezTo>
                    <a:pt x="3392" y="456"/>
                    <a:pt x="3263" y="1"/>
                    <a:pt x="3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5560509" y="2489804"/>
              <a:ext cx="531314" cy="396811"/>
            </a:xfrm>
            <a:custGeom>
              <a:avLst/>
              <a:gdLst/>
              <a:ahLst/>
              <a:cxnLst/>
              <a:rect l="l" t="t" r="r" b="b"/>
              <a:pathLst>
                <a:path w="3887" h="2903" extrusionOk="0">
                  <a:moveTo>
                    <a:pt x="3059" y="116"/>
                  </a:moveTo>
                  <a:cubicBezTo>
                    <a:pt x="3096" y="116"/>
                    <a:pt x="3119" y="134"/>
                    <a:pt x="3156" y="153"/>
                  </a:cubicBezTo>
                  <a:cubicBezTo>
                    <a:pt x="3193" y="190"/>
                    <a:pt x="3235" y="250"/>
                    <a:pt x="3272" y="324"/>
                  </a:cubicBezTo>
                  <a:cubicBezTo>
                    <a:pt x="3369" y="462"/>
                    <a:pt x="3424" y="652"/>
                    <a:pt x="3503" y="786"/>
                  </a:cubicBezTo>
                  <a:cubicBezTo>
                    <a:pt x="3558" y="924"/>
                    <a:pt x="3637" y="1095"/>
                    <a:pt x="3674" y="1248"/>
                  </a:cubicBezTo>
                  <a:cubicBezTo>
                    <a:pt x="3734" y="1405"/>
                    <a:pt x="3771" y="1558"/>
                    <a:pt x="3771" y="1618"/>
                  </a:cubicBezTo>
                  <a:cubicBezTo>
                    <a:pt x="3771" y="1618"/>
                    <a:pt x="3752" y="1673"/>
                    <a:pt x="3697" y="1733"/>
                  </a:cubicBezTo>
                  <a:cubicBezTo>
                    <a:pt x="3637" y="1789"/>
                    <a:pt x="3540" y="1867"/>
                    <a:pt x="3406" y="1964"/>
                  </a:cubicBezTo>
                  <a:cubicBezTo>
                    <a:pt x="3138" y="2117"/>
                    <a:pt x="2731" y="2329"/>
                    <a:pt x="2172" y="2500"/>
                  </a:cubicBezTo>
                  <a:cubicBezTo>
                    <a:pt x="1636" y="2694"/>
                    <a:pt x="1271" y="2773"/>
                    <a:pt x="1040" y="2791"/>
                  </a:cubicBezTo>
                  <a:cubicBezTo>
                    <a:pt x="998" y="2795"/>
                    <a:pt x="960" y="2796"/>
                    <a:pt x="927" y="2796"/>
                  </a:cubicBezTo>
                  <a:cubicBezTo>
                    <a:pt x="775" y="2796"/>
                    <a:pt x="701" y="2765"/>
                    <a:pt x="652" y="2731"/>
                  </a:cubicBezTo>
                  <a:cubicBezTo>
                    <a:pt x="596" y="2713"/>
                    <a:pt x="518" y="2616"/>
                    <a:pt x="462" y="2482"/>
                  </a:cubicBezTo>
                  <a:cubicBezTo>
                    <a:pt x="384" y="2329"/>
                    <a:pt x="324" y="2154"/>
                    <a:pt x="250" y="1941"/>
                  </a:cubicBezTo>
                  <a:cubicBezTo>
                    <a:pt x="171" y="1710"/>
                    <a:pt x="134" y="1576"/>
                    <a:pt x="116" y="1479"/>
                  </a:cubicBezTo>
                  <a:cubicBezTo>
                    <a:pt x="93" y="1363"/>
                    <a:pt x="93" y="1326"/>
                    <a:pt x="134" y="1271"/>
                  </a:cubicBezTo>
                  <a:cubicBezTo>
                    <a:pt x="153" y="1211"/>
                    <a:pt x="171" y="1192"/>
                    <a:pt x="190" y="1174"/>
                  </a:cubicBezTo>
                  <a:lnTo>
                    <a:pt x="268" y="1308"/>
                  </a:lnTo>
                  <a:lnTo>
                    <a:pt x="268" y="1326"/>
                  </a:lnTo>
                  <a:cubicBezTo>
                    <a:pt x="268" y="1326"/>
                    <a:pt x="287" y="1326"/>
                    <a:pt x="287" y="1345"/>
                  </a:cubicBezTo>
                  <a:cubicBezTo>
                    <a:pt x="305" y="1345"/>
                    <a:pt x="324" y="1363"/>
                    <a:pt x="347" y="1363"/>
                  </a:cubicBezTo>
                  <a:cubicBezTo>
                    <a:pt x="384" y="1387"/>
                    <a:pt x="462" y="1405"/>
                    <a:pt x="555" y="1405"/>
                  </a:cubicBezTo>
                  <a:cubicBezTo>
                    <a:pt x="767" y="1405"/>
                    <a:pt x="1114" y="1326"/>
                    <a:pt x="1710" y="1040"/>
                  </a:cubicBezTo>
                  <a:cubicBezTo>
                    <a:pt x="2287" y="749"/>
                    <a:pt x="2615" y="555"/>
                    <a:pt x="2810" y="421"/>
                  </a:cubicBezTo>
                  <a:cubicBezTo>
                    <a:pt x="2888" y="365"/>
                    <a:pt x="2944" y="324"/>
                    <a:pt x="2980" y="287"/>
                  </a:cubicBezTo>
                  <a:cubicBezTo>
                    <a:pt x="3004" y="250"/>
                    <a:pt x="3022" y="231"/>
                    <a:pt x="3022" y="231"/>
                  </a:cubicBezTo>
                  <a:lnTo>
                    <a:pt x="3059" y="116"/>
                  </a:lnTo>
                  <a:close/>
                  <a:moveTo>
                    <a:pt x="3022" y="0"/>
                  </a:moveTo>
                  <a:lnTo>
                    <a:pt x="2980" y="19"/>
                  </a:lnTo>
                  <a:lnTo>
                    <a:pt x="2962" y="37"/>
                  </a:lnTo>
                  <a:lnTo>
                    <a:pt x="2925" y="190"/>
                  </a:lnTo>
                  <a:lnTo>
                    <a:pt x="2907" y="208"/>
                  </a:lnTo>
                  <a:cubicBezTo>
                    <a:pt x="2888" y="250"/>
                    <a:pt x="2828" y="287"/>
                    <a:pt x="2749" y="347"/>
                  </a:cubicBezTo>
                  <a:cubicBezTo>
                    <a:pt x="2578" y="462"/>
                    <a:pt x="2250" y="652"/>
                    <a:pt x="1673" y="943"/>
                  </a:cubicBezTo>
                  <a:cubicBezTo>
                    <a:pt x="1077" y="1211"/>
                    <a:pt x="749" y="1290"/>
                    <a:pt x="555" y="1290"/>
                  </a:cubicBezTo>
                  <a:cubicBezTo>
                    <a:pt x="528" y="1295"/>
                    <a:pt x="505" y="1297"/>
                    <a:pt x="485" y="1297"/>
                  </a:cubicBezTo>
                  <a:cubicBezTo>
                    <a:pt x="438" y="1297"/>
                    <a:pt x="410" y="1284"/>
                    <a:pt x="384" y="1271"/>
                  </a:cubicBezTo>
                  <a:cubicBezTo>
                    <a:pt x="365" y="1271"/>
                    <a:pt x="365" y="1271"/>
                    <a:pt x="365" y="1248"/>
                  </a:cubicBezTo>
                  <a:lnTo>
                    <a:pt x="250" y="1058"/>
                  </a:lnTo>
                  <a:lnTo>
                    <a:pt x="231" y="1058"/>
                  </a:lnTo>
                  <a:cubicBezTo>
                    <a:pt x="231" y="1058"/>
                    <a:pt x="190" y="1058"/>
                    <a:pt x="153" y="1077"/>
                  </a:cubicBezTo>
                  <a:cubicBezTo>
                    <a:pt x="116" y="1114"/>
                    <a:pt x="56" y="1156"/>
                    <a:pt x="37" y="1229"/>
                  </a:cubicBezTo>
                  <a:cubicBezTo>
                    <a:pt x="0" y="1308"/>
                    <a:pt x="0" y="1387"/>
                    <a:pt x="19" y="1502"/>
                  </a:cubicBezTo>
                  <a:cubicBezTo>
                    <a:pt x="37" y="1594"/>
                    <a:pt x="74" y="1752"/>
                    <a:pt x="153" y="1964"/>
                  </a:cubicBezTo>
                  <a:cubicBezTo>
                    <a:pt x="208" y="2195"/>
                    <a:pt x="287" y="2366"/>
                    <a:pt x="365" y="2519"/>
                  </a:cubicBezTo>
                  <a:cubicBezTo>
                    <a:pt x="439" y="2676"/>
                    <a:pt x="499" y="2773"/>
                    <a:pt x="596" y="2828"/>
                  </a:cubicBezTo>
                  <a:cubicBezTo>
                    <a:pt x="650" y="2872"/>
                    <a:pt x="737" y="2903"/>
                    <a:pt x="869" y="2903"/>
                  </a:cubicBezTo>
                  <a:cubicBezTo>
                    <a:pt x="919" y="2903"/>
                    <a:pt x="976" y="2898"/>
                    <a:pt x="1040" y="2888"/>
                  </a:cubicBezTo>
                  <a:cubicBezTo>
                    <a:pt x="1289" y="2865"/>
                    <a:pt x="1654" y="2791"/>
                    <a:pt x="2213" y="2616"/>
                  </a:cubicBezTo>
                  <a:cubicBezTo>
                    <a:pt x="2773" y="2426"/>
                    <a:pt x="3193" y="2214"/>
                    <a:pt x="3466" y="2038"/>
                  </a:cubicBezTo>
                  <a:cubicBezTo>
                    <a:pt x="3600" y="1964"/>
                    <a:pt x="3697" y="1867"/>
                    <a:pt x="3771" y="1807"/>
                  </a:cubicBezTo>
                  <a:cubicBezTo>
                    <a:pt x="3849" y="1733"/>
                    <a:pt x="3886" y="1673"/>
                    <a:pt x="3886" y="1618"/>
                  </a:cubicBezTo>
                  <a:cubicBezTo>
                    <a:pt x="3886" y="1521"/>
                    <a:pt x="3831" y="1387"/>
                    <a:pt x="3789" y="1211"/>
                  </a:cubicBezTo>
                  <a:cubicBezTo>
                    <a:pt x="3734" y="1058"/>
                    <a:pt x="3655" y="883"/>
                    <a:pt x="3600" y="749"/>
                  </a:cubicBezTo>
                  <a:cubicBezTo>
                    <a:pt x="3521" y="615"/>
                    <a:pt x="3466" y="421"/>
                    <a:pt x="3369" y="268"/>
                  </a:cubicBezTo>
                  <a:cubicBezTo>
                    <a:pt x="3327" y="190"/>
                    <a:pt x="3272" y="116"/>
                    <a:pt x="3212" y="74"/>
                  </a:cubicBezTo>
                  <a:cubicBezTo>
                    <a:pt x="3156" y="19"/>
                    <a:pt x="3096" y="0"/>
                    <a:pt x="302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5131028" y="2001818"/>
              <a:ext cx="373984" cy="354164"/>
            </a:xfrm>
            <a:custGeom>
              <a:avLst/>
              <a:gdLst/>
              <a:ahLst/>
              <a:cxnLst/>
              <a:rect l="l" t="t" r="r" b="b"/>
              <a:pathLst>
                <a:path w="2736" h="2591" extrusionOk="0">
                  <a:moveTo>
                    <a:pt x="619" y="0"/>
                  </a:moveTo>
                  <a:cubicBezTo>
                    <a:pt x="363" y="0"/>
                    <a:pt x="146" y="227"/>
                    <a:pt x="79" y="507"/>
                  </a:cubicBezTo>
                  <a:cubicBezTo>
                    <a:pt x="0" y="890"/>
                    <a:pt x="444" y="1450"/>
                    <a:pt x="1003" y="1972"/>
                  </a:cubicBezTo>
                  <a:cubicBezTo>
                    <a:pt x="1433" y="2383"/>
                    <a:pt x="1740" y="2590"/>
                    <a:pt x="1955" y="2590"/>
                  </a:cubicBezTo>
                  <a:cubicBezTo>
                    <a:pt x="2010" y="2590"/>
                    <a:pt x="2059" y="2577"/>
                    <a:pt x="2103" y="2549"/>
                  </a:cubicBezTo>
                  <a:cubicBezTo>
                    <a:pt x="2292" y="2434"/>
                    <a:pt x="2736" y="1875"/>
                    <a:pt x="2736" y="1875"/>
                  </a:cubicBezTo>
                  <a:cubicBezTo>
                    <a:pt x="2736" y="1875"/>
                    <a:pt x="2177" y="1584"/>
                    <a:pt x="1830" y="1316"/>
                  </a:cubicBezTo>
                  <a:cubicBezTo>
                    <a:pt x="1502" y="1048"/>
                    <a:pt x="1331" y="451"/>
                    <a:pt x="966" y="142"/>
                  </a:cubicBezTo>
                  <a:cubicBezTo>
                    <a:pt x="849" y="43"/>
                    <a:pt x="730" y="0"/>
                    <a:pt x="619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5128430" y="1994573"/>
              <a:ext cx="387379" cy="345006"/>
            </a:xfrm>
            <a:custGeom>
              <a:avLst/>
              <a:gdLst/>
              <a:ahLst/>
              <a:cxnLst/>
              <a:rect l="l" t="t" r="r" b="b"/>
              <a:pathLst>
                <a:path w="2834" h="2524" extrusionOk="0">
                  <a:moveTo>
                    <a:pt x="638" y="1"/>
                  </a:moveTo>
                  <a:cubicBezTo>
                    <a:pt x="560" y="1"/>
                    <a:pt x="481" y="19"/>
                    <a:pt x="407" y="61"/>
                  </a:cubicBezTo>
                  <a:cubicBezTo>
                    <a:pt x="232" y="158"/>
                    <a:pt x="98" y="329"/>
                    <a:pt x="61" y="541"/>
                  </a:cubicBezTo>
                  <a:cubicBezTo>
                    <a:pt x="1" y="772"/>
                    <a:pt x="98" y="1022"/>
                    <a:pt x="273" y="1272"/>
                  </a:cubicBezTo>
                  <a:cubicBezTo>
                    <a:pt x="444" y="1544"/>
                    <a:pt x="694" y="1812"/>
                    <a:pt x="985" y="2062"/>
                  </a:cubicBezTo>
                  <a:cubicBezTo>
                    <a:pt x="1197" y="2256"/>
                    <a:pt x="1368" y="2408"/>
                    <a:pt x="1521" y="2524"/>
                  </a:cubicBezTo>
                  <a:cubicBezTo>
                    <a:pt x="1544" y="2487"/>
                    <a:pt x="1581" y="2468"/>
                    <a:pt x="1599" y="2427"/>
                  </a:cubicBezTo>
                  <a:cubicBezTo>
                    <a:pt x="1447" y="2330"/>
                    <a:pt x="1271" y="2177"/>
                    <a:pt x="1040" y="1983"/>
                  </a:cubicBezTo>
                  <a:cubicBezTo>
                    <a:pt x="772" y="1734"/>
                    <a:pt x="523" y="1466"/>
                    <a:pt x="366" y="1216"/>
                  </a:cubicBezTo>
                  <a:cubicBezTo>
                    <a:pt x="195" y="967"/>
                    <a:pt x="116" y="736"/>
                    <a:pt x="158" y="560"/>
                  </a:cubicBezTo>
                  <a:cubicBezTo>
                    <a:pt x="195" y="389"/>
                    <a:pt x="310" y="232"/>
                    <a:pt x="444" y="158"/>
                  </a:cubicBezTo>
                  <a:cubicBezTo>
                    <a:pt x="523" y="116"/>
                    <a:pt x="597" y="98"/>
                    <a:pt x="694" y="98"/>
                  </a:cubicBezTo>
                  <a:cubicBezTo>
                    <a:pt x="772" y="116"/>
                    <a:pt x="851" y="158"/>
                    <a:pt x="943" y="232"/>
                  </a:cubicBezTo>
                  <a:cubicBezTo>
                    <a:pt x="1119" y="389"/>
                    <a:pt x="1253" y="597"/>
                    <a:pt x="1387" y="828"/>
                  </a:cubicBezTo>
                  <a:cubicBezTo>
                    <a:pt x="1521" y="1040"/>
                    <a:pt x="1636" y="1253"/>
                    <a:pt x="1830" y="1406"/>
                  </a:cubicBezTo>
                  <a:cubicBezTo>
                    <a:pt x="2006" y="1563"/>
                    <a:pt x="2237" y="1697"/>
                    <a:pt x="2408" y="1794"/>
                  </a:cubicBezTo>
                  <a:cubicBezTo>
                    <a:pt x="2505" y="1812"/>
                    <a:pt x="2621" y="1868"/>
                    <a:pt x="2815" y="1909"/>
                  </a:cubicBezTo>
                  <a:lnTo>
                    <a:pt x="2833" y="1909"/>
                  </a:lnTo>
                  <a:lnTo>
                    <a:pt x="2773" y="1868"/>
                  </a:lnTo>
                  <a:cubicBezTo>
                    <a:pt x="2773" y="1868"/>
                    <a:pt x="2214" y="1600"/>
                    <a:pt x="1891" y="1332"/>
                  </a:cubicBezTo>
                  <a:cubicBezTo>
                    <a:pt x="1733" y="1198"/>
                    <a:pt x="1599" y="985"/>
                    <a:pt x="1484" y="772"/>
                  </a:cubicBezTo>
                  <a:cubicBezTo>
                    <a:pt x="1350" y="541"/>
                    <a:pt x="1216" y="310"/>
                    <a:pt x="1003" y="158"/>
                  </a:cubicBezTo>
                  <a:cubicBezTo>
                    <a:pt x="906" y="61"/>
                    <a:pt x="809" y="19"/>
                    <a:pt x="69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5223157" y="2246494"/>
              <a:ext cx="753025" cy="439185"/>
            </a:xfrm>
            <a:custGeom>
              <a:avLst/>
              <a:gdLst/>
              <a:ahLst/>
              <a:cxnLst/>
              <a:rect l="l" t="t" r="r" b="b"/>
              <a:pathLst>
                <a:path w="5509" h="3213" extrusionOk="0">
                  <a:moveTo>
                    <a:pt x="3835" y="0"/>
                  </a:moveTo>
                  <a:cubicBezTo>
                    <a:pt x="3460" y="0"/>
                    <a:pt x="3043" y="82"/>
                    <a:pt x="2773" y="103"/>
                  </a:cubicBezTo>
                  <a:cubicBezTo>
                    <a:pt x="2720" y="107"/>
                    <a:pt x="2668" y="109"/>
                    <a:pt x="2618" y="109"/>
                  </a:cubicBezTo>
                  <a:cubicBezTo>
                    <a:pt x="2287" y="109"/>
                    <a:pt x="2014" y="33"/>
                    <a:pt x="1839" y="33"/>
                  </a:cubicBezTo>
                  <a:cubicBezTo>
                    <a:pt x="1798" y="33"/>
                    <a:pt x="1763" y="38"/>
                    <a:pt x="1734" y="48"/>
                  </a:cubicBezTo>
                  <a:cubicBezTo>
                    <a:pt x="1544" y="103"/>
                    <a:pt x="426" y="1143"/>
                    <a:pt x="213" y="1434"/>
                  </a:cubicBezTo>
                  <a:cubicBezTo>
                    <a:pt x="1" y="1702"/>
                    <a:pt x="135" y="2127"/>
                    <a:pt x="329" y="2242"/>
                  </a:cubicBezTo>
                  <a:cubicBezTo>
                    <a:pt x="523" y="2358"/>
                    <a:pt x="1752" y="2279"/>
                    <a:pt x="2080" y="2335"/>
                  </a:cubicBezTo>
                  <a:cubicBezTo>
                    <a:pt x="2427" y="2395"/>
                    <a:pt x="2427" y="2395"/>
                    <a:pt x="2487" y="2510"/>
                  </a:cubicBezTo>
                  <a:cubicBezTo>
                    <a:pt x="2542" y="2607"/>
                    <a:pt x="2815" y="3088"/>
                    <a:pt x="2815" y="3088"/>
                  </a:cubicBezTo>
                  <a:cubicBezTo>
                    <a:pt x="2815" y="3088"/>
                    <a:pt x="2815" y="3213"/>
                    <a:pt x="3041" y="3213"/>
                  </a:cubicBezTo>
                  <a:cubicBezTo>
                    <a:pt x="3146" y="3213"/>
                    <a:pt x="3300" y="3186"/>
                    <a:pt x="3526" y="3106"/>
                  </a:cubicBezTo>
                  <a:cubicBezTo>
                    <a:pt x="4256" y="2857"/>
                    <a:pt x="4852" y="2450"/>
                    <a:pt x="5102" y="2376"/>
                  </a:cubicBezTo>
                  <a:cubicBezTo>
                    <a:pt x="5356" y="2316"/>
                    <a:pt x="5509" y="2011"/>
                    <a:pt x="5509" y="2011"/>
                  </a:cubicBezTo>
                  <a:lnTo>
                    <a:pt x="5010" y="1277"/>
                  </a:lnTo>
                  <a:cubicBezTo>
                    <a:pt x="5010" y="1277"/>
                    <a:pt x="4894" y="584"/>
                    <a:pt x="4547" y="219"/>
                  </a:cubicBezTo>
                  <a:cubicBezTo>
                    <a:pt x="4395" y="50"/>
                    <a:pt x="4128" y="0"/>
                    <a:pt x="3835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5228898" y="2239660"/>
              <a:ext cx="754802" cy="453127"/>
            </a:xfrm>
            <a:custGeom>
              <a:avLst/>
              <a:gdLst/>
              <a:ahLst/>
              <a:cxnLst/>
              <a:rect l="l" t="t" r="r" b="b"/>
              <a:pathLst>
                <a:path w="5522" h="3315" extrusionOk="0">
                  <a:moveTo>
                    <a:pt x="3674" y="1"/>
                  </a:moveTo>
                  <a:cubicBezTo>
                    <a:pt x="3327" y="19"/>
                    <a:pt x="2962" y="75"/>
                    <a:pt x="2731" y="98"/>
                  </a:cubicBezTo>
                  <a:cubicBezTo>
                    <a:pt x="2670" y="103"/>
                    <a:pt x="2611" y="105"/>
                    <a:pt x="2553" y="105"/>
                  </a:cubicBezTo>
                  <a:cubicBezTo>
                    <a:pt x="2391" y="105"/>
                    <a:pt x="2243" y="87"/>
                    <a:pt x="2117" y="56"/>
                  </a:cubicBezTo>
                  <a:cubicBezTo>
                    <a:pt x="2022" y="43"/>
                    <a:pt x="1936" y="30"/>
                    <a:pt x="1860" y="30"/>
                  </a:cubicBezTo>
                  <a:cubicBezTo>
                    <a:pt x="1829" y="30"/>
                    <a:pt x="1799" y="32"/>
                    <a:pt x="1770" y="38"/>
                  </a:cubicBezTo>
                  <a:cubicBezTo>
                    <a:pt x="1867" y="56"/>
                    <a:pt x="1983" y="116"/>
                    <a:pt x="2154" y="135"/>
                  </a:cubicBezTo>
                  <a:lnTo>
                    <a:pt x="2154" y="172"/>
                  </a:lnTo>
                  <a:cubicBezTo>
                    <a:pt x="2277" y="185"/>
                    <a:pt x="2406" y="200"/>
                    <a:pt x="2553" y="200"/>
                  </a:cubicBezTo>
                  <a:cubicBezTo>
                    <a:pt x="2615" y="200"/>
                    <a:pt x="2681" y="197"/>
                    <a:pt x="2750" y="190"/>
                  </a:cubicBezTo>
                  <a:cubicBezTo>
                    <a:pt x="2981" y="172"/>
                    <a:pt x="3350" y="116"/>
                    <a:pt x="3674" y="98"/>
                  </a:cubicBezTo>
                  <a:cubicBezTo>
                    <a:pt x="4002" y="98"/>
                    <a:pt x="4311" y="135"/>
                    <a:pt x="4464" y="287"/>
                  </a:cubicBezTo>
                  <a:cubicBezTo>
                    <a:pt x="4792" y="652"/>
                    <a:pt x="4926" y="1327"/>
                    <a:pt x="4926" y="1327"/>
                  </a:cubicBezTo>
                  <a:lnTo>
                    <a:pt x="4926" y="1345"/>
                  </a:lnTo>
                  <a:lnTo>
                    <a:pt x="5406" y="2061"/>
                  </a:lnTo>
                  <a:cubicBezTo>
                    <a:pt x="5388" y="2080"/>
                    <a:pt x="5254" y="2329"/>
                    <a:pt x="5041" y="2385"/>
                  </a:cubicBezTo>
                  <a:cubicBezTo>
                    <a:pt x="4907" y="2426"/>
                    <a:pt x="4695" y="2542"/>
                    <a:pt x="4427" y="2676"/>
                  </a:cubicBezTo>
                  <a:cubicBezTo>
                    <a:pt x="4159" y="2828"/>
                    <a:pt x="3831" y="2986"/>
                    <a:pt x="3466" y="3101"/>
                  </a:cubicBezTo>
                  <a:cubicBezTo>
                    <a:pt x="3246" y="3186"/>
                    <a:pt x="3095" y="3210"/>
                    <a:pt x="2994" y="3210"/>
                  </a:cubicBezTo>
                  <a:cubicBezTo>
                    <a:pt x="2936" y="3210"/>
                    <a:pt x="2894" y="3202"/>
                    <a:pt x="2865" y="3193"/>
                  </a:cubicBezTo>
                  <a:cubicBezTo>
                    <a:pt x="2847" y="3175"/>
                    <a:pt x="2828" y="3156"/>
                    <a:pt x="2828" y="3138"/>
                  </a:cubicBezTo>
                  <a:lnTo>
                    <a:pt x="2810" y="3138"/>
                  </a:lnTo>
                  <a:lnTo>
                    <a:pt x="2810" y="3120"/>
                  </a:lnTo>
                  <a:lnTo>
                    <a:pt x="2810" y="3101"/>
                  </a:lnTo>
                  <a:cubicBezTo>
                    <a:pt x="2810" y="3101"/>
                    <a:pt x="2750" y="2986"/>
                    <a:pt x="2676" y="2847"/>
                  </a:cubicBezTo>
                  <a:cubicBezTo>
                    <a:pt x="2597" y="2713"/>
                    <a:pt x="2519" y="2579"/>
                    <a:pt x="2482" y="2523"/>
                  </a:cubicBezTo>
                  <a:cubicBezTo>
                    <a:pt x="2463" y="2482"/>
                    <a:pt x="2426" y="2426"/>
                    <a:pt x="2366" y="2408"/>
                  </a:cubicBezTo>
                  <a:cubicBezTo>
                    <a:pt x="2311" y="2366"/>
                    <a:pt x="2214" y="2366"/>
                    <a:pt x="2057" y="2329"/>
                  </a:cubicBezTo>
                  <a:cubicBezTo>
                    <a:pt x="1867" y="2311"/>
                    <a:pt x="1479" y="2311"/>
                    <a:pt x="1114" y="2311"/>
                  </a:cubicBezTo>
                  <a:cubicBezTo>
                    <a:pt x="925" y="2311"/>
                    <a:pt x="749" y="2311"/>
                    <a:pt x="596" y="2292"/>
                  </a:cubicBezTo>
                  <a:lnTo>
                    <a:pt x="536" y="2292"/>
                  </a:lnTo>
                  <a:cubicBezTo>
                    <a:pt x="524" y="2294"/>
                    <a:pt x="512" y="2294"/>
                    <a:pt x="499" y="2294"/>
                  </a:cubicBezTo>
                  <a:cubicBezTo>
                    <a:pt x="331" y="2294"/>
                    <a:pt x="119" y="2186"/>
                    <a:pt x="153" y="2061"/>
                  </a:cubicBezTo>
                  <a:lnTo>
                    <a:pt x="153" y="2038"/>
                  </a:lnTo>
                  <a:cubicBezTo>
                    <a:pt x="153" y="2001"/>
                    <a:pt x="134" y="1964"/>
                    <a:pt x="134" y="1923"/>
                  </a:cubicBezTo>
                  <a:cubicBezTo>
                    <a:pt x="93" y="1789"/>
                    <a:pt x="116" y="1636"/>
                    <a:pt x="208" y="1502"/>
                  </a:cubicBezTo>
                  <a:cubicBezTo>
                    <a:pt x="268" y="1442"/>
                    <a:pt x="402" y="1290"/>
                    <a:pt x="555" y="1137"/>
                  </a:cubicBezTo>
                  <a:cubicBezTo>
                    <a:pt x="596" y="1059"/>
                    <a:pt x="633" y="962"/>
                    <a:pt x="670" y="906"/>
                  </a:cubicBezTo>
                  <a:cubicBezTo>
                    <a:pt x="694" y="883"/>
                    <a:pt x="694" y="865"/>
                    <a:pt x="712" y="846"/>
                  </a:cubicBezTo>
                  <a:lnTo>
                    <a:pt x="712" y="846"/>
                  </a:lnTo>
                  <a:cubicBezTo>
                    <a:pt x="439" y="1096"/>
                    <a:pt x="231" y="1327"/>
                    <a:pt x="134" y="1442"/>
                  </a:cubicBezTo>
                  <a:cubicBezTo>
                    <a:pt x="19" y="1599"/>
                    <a:pt x="0" y="1789"/>
                    <a:pt x="19" y="1964"/>
                  </a:cubicBezTo>
                  <a:cubicBezTo>
                    <a:pt x="56" y="2117"/>
                    <a:pt x="153" y="2269"/>
                    <a:pt x="268" y="2329"/>
                  </a:cubicBezTo>
                  <a:cubicBezTo>
                    <a:pt x="324" y="2366"/>
                    <a:pt x="439" y="2385"/>
                    <a:pt x="596" y="2385"/>
                  </a:cubicBezTo>
                  <a:cubicBezTo>
                    <a:pt x="749" y="2408"/>
                    <a:pt x="925" y="2408"/>
                    <a:pt x="1114" y="2408"/>
                  </a:cubicBezTo>
                  <a:cubicBezTo>
                    <a:pt x="1479" y="2408"/>
                    <a:pt x="1886" y="2408"/>
                    <a:pt x="2038" y="2426"/>
                  </a:cubicBezTo>
                  <a:cubicBezTo>
                    <a:pt x="2195" y="2463"/>
                    <a:pt x="2288" y="2482"/>
                    <a:pt x="2329" y="2500"/>
                  </a:cubicBezTo>
                  <a:cubicBezTo>
                    <a:pt x="2366" y="2523"/>
                    <a:pt x="2366" y="2523"/>
                    <a:pt x="2403" y="2579"/>
                  </a:cubicBezTo>
                  <a:cubicBezTo>
                    <a:pt x="2426" y="2616"/>
                    <a:pt x="2519" y="2773"/>
                    <a:pt x="2579" y="2907"/>
                  </a:cubicBezTo>
                  <a:cubicBezTo>
                    <a:pt x="2657" y="3041"/>
                    <a:pt x="2713" y="3156"/>
                    <a:pt x="2713" y="3156"/>
                  </a:cubicBezTo>
                  <a:cubicBezTo>
                    <a:pt x="2713" y="3156"/>
                    <a:pt x="2713" y="3175"/>
                    <a:pt x="2731" y="3193"/>
                  </a:cubicBezTo>
                  <a:cubicBezTo>
                    <a:pt x="2750" y="3217"/>
                    <a:pt x="2791" y="3254"/>
                    <a:pt x="2828" y="3290"/>
                  </a:cubicBezTo>
                  <a:cubicBezTo>
                    <a:pt x="2869" y="3305"/>
                    <a:pt x="2920" y="3315"/>
                    <a:pt x="2984" y="3315"/>
                  </a:cubicBezTo>
                  <a:cubicBezTo>
                    <a:pt x="3102" y="3315"/>
                    <a:pt x="3267" y="3283"/>
                    <a:pt x="3503" y="3193"/>
                  </a:cubicBezTo>
                  <a:cubicBezTo>
                    <a:pt x="3868" y="3078"/>
                    <a:pt x="4214" y="2907"/>
                    <a:pt x="4482" y="2773"/>
                  </a:cubicBezTo>
                  <a:cubicBezTo>
                    <a:pt x="4755" y="2639"/>
                    <a:pt x="4968" y="2523"/>
                    <a:pt x="5083" y="2482"/>
                  </a:cubicBezTo>
                  <a:cubicBezTo>
                    <a:pt x="5351" y="2408"/>
                    <a:pt x="5522" y="2080"/>
                    <a:pt x="5522" y="2080"/>
                  </a:cubicBezTo>
                  <a:lnTo>
                    <a:pt x="5522" y="2061"/>
                  </a:lnTo>
                  <a:lnTo>
                    <a:pt x="5522" y="2038"/>
                  </a:lnTo>
                  <a:lnTo>
                    <a:pt x="5023" y="1308"/>
                  </a:lnTo>
                  <a:cubicBezTo>
                    <a:pt x="5023" y="1271"/>
                    <a:pt x="4907" y="615"/>
                    <a:pt x="4542" y="232"/>
                  </a:cubicBezTo>
                  <a:cubicBezTo>
                    <a:pt x="4367" y="38"/>
                    <a:pt x="4099" y="1"/>
                    <a:pt x="378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5023179" y="2011796"/>
              <a:ext cx="423739" cy="388610"/>
            </a:xfrm>
            <a:custGeom>
              <a:avLst/>
              <a:gdLst/>
              <a:ahLst/>
              <a:cxnLst/>
              <a:rect l="l" t="t" r="r" b="b"/>
              <a:pathLst>
                <a:path w="3100" h="2843" extrusionOk="0">
                  <a:moveTo>
                    <a:pt x="912" y="1"/>
                  </a:moveTo>
                  <a:cubicBezTo>
                    <a:pt x="613" y="1"/>
                    <a:pt x="1" y="662"/>
                    <a:pt x="600" y="1474"/>
                  </a:cubicBezTo>
                  <a:cubicBezTo>
                    <a:pt x="1251" y="2342"/>
                    <a:pt x="2217" y="2823"/>
                    <a:pt x="2369" y="2841"/>
                  </a:cubicBezTo>
                  <a:cubicBezTo>
                    <a:pt x="2376" y="2842"/>
                    <a:pt x="2383" y="2842"/>
                    <a:pt x="2391" y="2842"/>
                  </a:cubicBezTo>
                  <a:cubicBezTo>
                    <a:pt x="2551" y="2842"/>
                    <a:pt x="2856" y="2655"/>
                    <a:pt x="2984" y="2416"/>
                  </a:cubicBezTo>
                  <a:cubicBezTo>
                    <a:pt x="3100" y="2167"/>
                    <a:pt x="3081" y="1899"/>
                    <a:pt x="3081" y="1899"/>
                  </a:cubicBezTo>
                  <a:cubicBezTo>
                    <a:pt x="3081" y="1899"/>
                    <a:pt x="2406" y="1626"/>
                    <a:pt x="1944" y="1164"/>
                  </a:cubicBezTo>
                  <a:cubicBezTo>
                    <a:pt x="1482" y="702"/>
                    <a:pt x="1251" y="106"/>
                    <a:pt x="965" y="9"/>
                  </a:cubicBezTo>
                  <a:cubicBezTo>
                    <a:pt x="949" y="3"/>
                    <a:pt x="931" y="1"/>
                    <a:pt x="912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5055164" y="2002775"/>
              <a:ext cx="368380" cy="389293"/>
            </a:xfrm>
            <a:custGeom>
              <a:avLst/>
              <a:gdLst/>
              <a:ahLst/>
              <a:cxnLst/>
              <a:rect l="l" t="t" r="r" b="b"/>
              <a:pathLst>
                <a:path w="2695" h="2848" extrusionOk="0">
                  <a:moveTo>
                    <a:pt x="671" y="1"/>
                  </a:moveTo>
                  <a:cubicBezTo>
                    <a:pt x="615" y="1"/>
                    <a:pt x="518" y="38"/>
                    <a:pt x="440" y="98"/>
                  </a:cubicBezTo>
                  <a:cubicBezTo>
                    <a:pt x="347" y="172"/>
                    <a:pt x="232" y="269"/>
                    <a:pt x="153" y="421"/>
                  </a:cubicBezTo>
                  <a:cubicBezTo>
                    <a:pt x="19" y="712"/>
                    <a:pt x="1" y="1114"/>
                    <a:pt x="324" y="1558"/>
                  </a:cubicBezTo>
                  <a:cubicBezTo>
                    <a:pt x="652" y="2002"/>
                    <a:pt x="1059" y="2348"/>
                    <a:pt x="1405" y="2579"/>
                  </a:cubicBezTo>
                  <a:cubicBezTo>
                    <a:pt x="1576" y="2695"/>
                    <a:pt x="1710" y="2792"/>
                    <a:pt x="1849" y="2847"/>
                  </a:cubicBezTo>
                  <a:cubicBezTo>
                    <a:pt x="1849" y="2810"/>
                    <a:pt x="1867" y="2773"/>
                    <a:pt x="1886" y="2755"/>
                  </a:cubicBezTo>
                  <a:cubicBezTo>
                    <a:pt x="1770" y="2695"/>
                    <a:pt x="1618" y="2598"/>
                    <a:pt x="1461" y="2501"/>
                  </a:cubicBezTo>
                  <a:cubicBezTo>
                    <a:pt x="1133" y="2270"/>
                    <a:pt x="731" y="1923"/>
                    <a:pt x="403" y="1503"/>
                  </a:cubicBezTo>
                  <a:cubicBezTo>
                    <a:pt x="93" y="1096"/>
                    <a:pt x="135" y="731"/>
                    <a:pt x="250" y="463"/>
                  </a:cubicBezTo>
                  <a:cubicBezTo>
                    <a:pt x="324" y="347"/>
                    <a:pt x="403" y="232"/>
                    <a:pt x="500" y="172"/>
                  </a:cubicBezTo>
                  <a:cubicBezTo>
                    <a:pt x="573" y="130"/>
                    <a:pt x="632" y="110"/>
                    <a:pt x="675" y="110"/>
                  </a:cubicBezTo>
                  <a:cubicBezTo>
                    <a:pt x="690" y="110"/>
                    <a:pt x="702" y="112"/>
                    <a:pt x="712" y="116"/>
                  </a:cubicBezTo>
                  <a:cubicBezTo>
                    <a:pt x="828" y="153"/>
                    <a:pt x="962" y="329"/>
                    <a:pt x="1114" y="537"/>
                  </a:cubicBezTo>
                  <a:cubicBezTo>
                    <a:pt x="1271" y="768"/>
                    <a:pt x="1442" y="1041"/>
                    <a:pt x="1673" y="1272"/>
                  </a:cubicBezTo>
                  <a:cubicBezTo>
                    <a:pt x="2001" y="1600"/>
                    <a:pt x="2385" y="1808"/>
                    <a:pt x="2598" y="1905"/>
                  </a:cubicBezTo>
                  <a:cubicBezTo>
                    <a:pt x="2634" y="1886"/>
                    <a:pt x="2676" y="1868"/>
                    <a:pt x="2695" y="1849"/>
                  </a:cubicBezTo>
                  <a:cubicBezTo>
                    <a:pt x="2464" y="1734"/>
                    <a:pt x="2057" y="1521"/>
                    <a:pt x="1752" y="1193"/>
                  </a:cubicBezTo>
                  <a:cubicBezTo>
                    <a:pt x="1521" y="962"/>
                    <a:pt x="1345" y="712"/>
                    <a:pt x="1193" y="481"/>
                  </a:cubicBezTo>
                  <a:cubicBezTo>
                    <a:pt x="1059" y="269"/>
                    <a:pt x="925" y="75"/>
                    <a:pt x="749" y="19"/>
                  </a:cubicBezTo>
                  <a:cubicBezTo>
                    <a:pt x="731" y="19"/>
                    <a:pt x="712" y="1"/>
                    <a:pt x="67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5486696" y="1889185"/>
              <a:ext cx="392164" cy="451624"/>
            </a:xfrm>
            <a:custGeom>
              <a:avLst/>
              <a:gdLst/>
              <a:ahLst/>
              <a:cxnLst/>
              <a:rect l="l" t="t" r="r" b="b"/>
              <a:pathLst>
                <a:path w="2869" h="3304" extrusionOk="0">
                  <a:moveTo>
                    <a:pt x="391" y="1"/>
                  </a:moveTo>
                  <a:cubicBezTo>
                    <a:pt x="219" y="1"/>
                    <a:pt x="1" y="287"/>
                    <a:pt x="18" y="772"/>
                  </a:cubicBezTo>
                  <a:cubicBezTo>
                    <a:pt x="55" y="1312"/>
                    <a:pt x="425" y="1696"/>
                    <a:pt x="559" y="1811"/>
                  </a:cubicBezTo>
                  <a:cubicBezTo>
                    <a:pt x="711" y="1945"/>
                    <a:pt x="711" y="2024"/>
                    <a:pt x="693" y="2218"/>
                  </a:cubicBezTo>
                  <a:cubicBezTo>
                    <a:pt x="674" y="2408"/>
                    <a:pt x="480" y="2662"/>
                    <a:pt x="134" y="2699"/>
                  </a:cubicBezTo>
                  <a:cubicBezTo>
                    <a:pt x="134" y="2699"/>
                    <a:pt x="1748" y="3304"/>
                    <a:pt x="2321" y="3304"/>
                  </a:cubicBezTo>
                  <a:cubicBezTo>
                    <a:pt x="2361" y="3304"/>
                    <a:pt x="2396" y="3301"/>
                    <a:pt x="2425" y="3295"/>
                  </a:cubicBezTo>
                  <a:cubicBezTo>
                    <a:pt x="2869" y="3198"/>
                    <a:pt x="2735" y="3064"/>
                    <a:pt x="2578" y="2662"/>
                  </a:cubicBezTo>
                  <a:cubicBezTo>
                    <a:pt x="2407" y="2237"/>
                    <a:pt x="2097" y="1945"/>
                    <a:pt x="1811" y="1677"/>
                  </a:cubicBezTo>
                  <a:cubicBezTo>
                    <a:pt x="1501" y="1391"/>
                    <a:pt x="1349" y="1275"/>
                    <a:pt x="1058" y="887"/>
                  </a:cubicBezTo>
                  <a:cubicBezTo>
                    <a:pt x="771" y="485"/>
                    <a:pt x="596" y="60"/>
                    <a:pt x="425" y="5"/>
                  </a:cubicBezTo>
                  <a:cubicBezTo>
                    <a:pt x="414" y="2"/>
                    <a:pt x="402" y="1"/>
                    <a:pt x="39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5481502" y="1883034"/>
              <a:ext cx="386696" cy="433171"/>
            </a:xfrm>
            <a:custGeom>
              <a:avLst/>
              <a:gdLst/>
              <a:ahLst/>
              <a:cxnLst/>
              <a:rect l="l" t="t" r="r" b="b"/>
              <a:pathLst>
                <a:path w="2829" h="3169" extrusionOk="0">
                  <a:moveTo>
                    <a:pt x="441" y="0"/>
                  </a:moveTo>
                  <a:cubicBezTo>
                    <a:pt x="434" y="0"/>
                    <a:pt x="427" y="2"/>
                    <a:pt x="421" y="8"/>
                  </a:cubicBezTo>
                  <a:cubicBezTo>
                    <a:pt x="366" y="8"/>
                    <a:pt x="324" y="8"/>
                    <a:pt x="287" y="27"/>
                  </a:cubicBezTo>
                  <a:cubicBezTo>
                    <a:pt x="232" y="68"/>
                    <a:pt x="190" y="124"/>
                    <a:pt x="135" y="202"/>
                  </a:cubicBezTo>
                  <a:cubicBezTo>
                    <a:pt x="56" y="336"/>
                    <a:pt x="1" y="549"/>
                    <a:pt x="19" y="817"/>
                  </a:cubicBezTo>
                  <a:cubicBezTo>
                    <a:pt x="38" y="1376"/>
                    <a:pt x="421" y="1783"/>
                    <a:pt x="578" y="1898"/>
                  </a:cubicBezTo>
                  <a:cubicBezTo>
                    <a:pt x="634" y="1954"/>
                    <a:pt x="652" y="2014"/>
                    <a:pt x="671" y="2051"/>
                  </a:cubicBezTo>
                  <a:cubicBezTo>
                    <a:pt x="694" y="2106"/>
                    <a:pt x="694" y="2166"/>
                    <a:pt x="671" y="2263"/>
                  </a:cubicBezTo>
                  <a:cubicBezTo>
                    <a:pt x="652" y="2434"/>
                    <a:pt x="500" y="2665"/>
                    <a:pt x="153" y="2707"/>
                  </a:cubicBezTo>
                  <a:lnTo>
                    <a:pt x="153" y="2725"/>
                  </a:lnTo>
                  <a:cubicBezTo>
                    <a:pt x="190" y="2725"/>
                    <a:pt x="306" y="2744"/>
                    <a:pt x="306" y="2744"/>
                  </a:cubicBezTo>
                  <a:cubicBezTo>
                    <a:pt x="578" y="2647"/>
                    <a:pt x="749" y="2453"/>
                    <a:pt x="768" y="2282"/>
                  </a:cubicBezTo>
                  <a:cubicBezTo>
                    <a:pt x="786" y="2185"/>
                    <a:pt x="786" y="2106"/>
                    <a:pt x="768" y="2032"/>
                  </a:cubicBezTo>
                  <a:cubicBezTo>
                    <a:pt x="749" y="1954"/>
                    <a:pt x="712" y="1898"/>
                    <a:pt x="634" y="1820"/>
                  </a:cubicBezTo>
                  <a:cubicBezTo>
                    <a:pt x="500" y="1722"/>
                    <a:pt x="135" y="1320"/>
                    <a:pt x="116" y="817"/>
                  </a:cubicBezTo>
                  <a:cubicBezTo>
                    <a:pt x="116" y="567"/>
                    <a:pt x="153" y="373"/>
                    <a:pt x="232" y="258"/>
                  </a:cubicBezTo>
                  <a:cubicBezTo>
                    <a:pt x="269" y="184"/>
                    <a:pt x="306" y="142"/>
                    <a:pt x="347" y="124"/>
                  </a:cubicBezTo>
                  <a:cubicBezTo>
                    <a:pt x="384" y="105"/>
                    <a:pt x="421" y="105"/>
                    <a:pt x="440" y="105"/>
                  </a:cubicBezTo>
                  <a:cubicBezTo>
                    <a:pt x="500" y="124"/>
                    <a:pt x="597" y="221"/>
                    <a:pt x="694" y="396"/>
                  </a:cubicBezTo>
                  <a:cubicBezTo>
                    <a:pt x="786" y="549"/>
                    <a:pt x="902" y="761"/>
                    <a:pt x="1059" y="951"/>
                  </a:cubicBezTo>
                  <a:cubicBezTo>
                    <a:pt x="1345" y="1357"/>
                    <a:pt x="1521" y="1473"/>
                    <a:pt x="1807" y="1759"/>
                  </a:cubicBezTo>
                  <a:cubicBezTo>
                    <a:pt x="2098" y="2032"/>
                    <a:pt x="2403" y="2319"/>
                    <a:pt x="2560" y="2725"/>
                  </a:cubicBezTo>
                  <a:cubicBezTo>
                    <a:pt x="2579" y="2762"/>
                    <a:pt x="2597" y="2822"/>
                    <a:pt x="2616" y="2859"/>
                  </a:cubicBezTo>
                  <a:cubicBezTo>
                    <a:pt x="2694" y="2938"/>
                    <a:pt x="2773" y="3072"/>
                    <a:pt x="2810" y="3169"/>
                  </a:cubicBezTo>
                  <a:cubicBezTo>
                    <a:pt x="2828" y="3169"/>
                    <a:pt x="2828" y="3146"/>
                    <a:pt x="2828" y="3146"/>
                  </a:cubicBezTo>
                  <a:cubicBezTo>
                    <a:pt x="2828" y="3012"/>
                    <a:pt x="2731" y="2878"/>
                    <a:pt x="2657" y="2684"/>
                  </a:cubicBezTo>
                  <a:cubicBezTo>
                    <a:pt x="2482" y="2263"/>
                    <a:pt x="2172" y="1954"/>
                    <a:pt x="1867" y="1686"/>
                  </a:cubicBezTo>
                  <a:cubicBezTo>
                    <a:pt x="1576" y="1394"/>
                    <a:pt x="1424" y="1297"/>
                    <a:pt x="1156" y="895"/>
                  </a:cubicBezTo>
                  <a:cubicBezTo>
                    <a:pt x="999" y="701"/>
                    <a:pt x="883" y="489"/>
                    <a:pt x="786" y="336"/>
                  </a:cubicBezTo>
                  <a:cubicBezTo>
                    <a:pt x="671" y="165"/>
                    <a:pt x="597" y="50"/>
                    <a:pt x="481" y="8"/>
                  </a:cubicBezTo>
                  <a:cubicBezTo>
                    <a:pt x="469" y="8"/>
                    <a:pt x="454" y="0"/>
                    <a:pt x="44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4962625" y="2021775"/>
              <a:ext cx="440142" cy="433991"/>
            </a:xfrm>
            <a:custGeom>
              <a:avLst/>
              <a:gdLst/>
              <a:ahLst/>
              <a:cxnLst/>
              <a:rect l="l" t="t" r="r" b="b"/>
              <a:pathLst>
                <a:path w="3220" h="3175" extrusionOk="0">
                  <a:moveTo>
                    <a:pt x="780" y="0"/>
                  </a:moveTo>
                  <a:cubicBezTo>
                    <a:pt x="422" y="0"/>
                    <a:pt x="0" y="605"/>
                    <a:pt x="350" y="1170"/>
                  </a:cubicBezTo>
                  <a:cubicBezTo>
                    <a:pt x="733" y="1826"/>
                    <a:pt x="1579" y="2616"/>
                    <a:pt x="2022" y="2939"/>
                  </a:cubicBezTo>
                  <a:cubicBezTo>
                    <a:pt x="2235" y="3105"/>
                    <a:pt x="2429" y="3175"/>
                    <a:pt x="2595" y="3175"/>
                  </a:cubicBezTo>
                  <a:cubicBezTo>
                    <a:pt x="2776" y="3175"/>
                    <a:pt x="2924" y="3092"/>
                    <a:pt x="3025" y="2962"/>
                  </a:cubicBezTo>
                  <a:cubicBezTo>
                    <a:pt x="3219" y="2690"/>
                    <a:pt x="3196" y="2172"/>
                    <a:pt x="3196" y="2172"/>
                  </a:cubicBezTo>
                  <a:lnTo>
                    <a:pt x="3196" y="2112"/>
                  </a:lnTo>
                  <a:cubicBezTo>
                    <a:pt x="3196" y="2112"/>
                    <a:pt x="2563" y="1844"/>
                    <a:pt x="1967" y="1285"/>
                  </a:cubicBezTo>
                  <a:cubicBezTo>
                    <a:pt x="1371" y="707"/>
                    <a:pt x="1311" y="305"/>
                    <a:pt x="946" y="51"/>
                  </a:cubicBezTo>
                  <a:cubicBezTo>
                    <a:pt x="895" y="16"/>
                    <a:pt x="838" y="0"/>
                    <a:pt x="780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4976294" y="2016034"/>
              <a:ext cx="402415" cy="439185"/>
            </a:xfrm>
            <a:custGeom>
              <a:avLst/>
              <a:gdLst/>
              <a:ahLst/>
              <a:cxnLst/>
              <a:rect l="l" t="t" r="r" b="b"/>
              <a:pathLst>
                <a:path w="2944" h="3213" extrusionOk="0">
                  <a:moveTo>
                    <a:pt x="693" y="1"/>
                  </a:moveTo>
                  <a:cubicBezTo>
                    <a:pt x="633" y="1"/>
                    <a:pt x="578" y="19"/>
                    <a:pt x="518" y="38"/>
                  </a:cubicBezTo>
                  <a:cubicBezTo>
                    <a:pt x="402" y="75"/>
                    <a:pt x="305" y="172"/>
                    <a:pt x="231" y="287"/>
                  </a:cubicBezTo>
                  <a:cubicBezTo>
                    <a:pt x="56" y="518"/>
                    <a:pt x="0" y="883"/>
                    <a:pt x="190" y="1230"/>
                  </a:cubicBezTo>
                  <a:cubicBezTo>
                    <a:pt x="596" y="1905"/>
                    <a:pt x="1442" y="2695"/>
                    <a:pt x="1885" y="3023"/>
                  </a:cubicBezTo>
                  <a:cubicBezTo>
                    <a:pt x="2001" y="3120"/>
                    <a:pt x="2098" y="3175"/>
                    <a:pt x="2195" y="3212"/>
                  </a:cubicBezTo>
                  <a:cubicBezTo>
                    <a:pt x="2213" y="3175"/>
                    <a:pt x="2232" y="3138"/>
                    <a:pt x="2250" y="3120"/>
                  </a:cubicBezTo>
                  <a:cubicBezTo>
                    <a:pt x="2153" y="3078"/>
                    <a:pt x="2056" y="3023"/>
                    <a:pt x="1941" y="2944"/>
                  </a:cubicBezTo>
                  <a:cubicBezTo>
                    <a:pt x="1520" y="2616"/>
                    <a:pt x="670" y="1826"/>
                    <a:pt x="287" y="1175"/>
                  </a:cubicBezTo>
                  <a:cubicBezTo>
                    <a:pt x="93" y="865"/>
                    <a:pt x="171" y="555"/>
                    <a:pt x="305" y="347"/>
                  </a:cubicBezTo>
                  <a:cubicBezTo>
                    <a:pt x="384" y="232"/>
                    <a:pt x="481" y="153"/>
                    <a:pt x="555" y="135"/>
                  </a:cubicBezTo>
                  <a:cubicBezTo>
                    <a:pt x="599" y="116"/>
                    <a:pt x="643" y="106"/>
                    <a:pt x="685" y="106"/>
                  </a:cubicBezTo>
                  <a:cubicBezTo>
                    <a:pt x="736" y="106"/>
                    <a:pt x="784" y="121"/>
                    <a:pt x="827" y="153"/>
                  </a:cubicBezTo>
                  <a:cubicBezTo>
                    <a:pt x="980" y="269"/>
                    <a:pt x="1095" y="421"/>
                    <a:pt x="1229" y="615"/>
                  </a:cubicBezTo>
                  <a:cubicBezTo>
                    <a:pt x="1363" y="828"/>
                    <a:pt x="1539" y="1078"/>
                    <a:pt x="1825" y="1364"/>
                  </a:cubicBezTo>
                  <a:cubicBezTo>
                    <a:pt x="2232" y="1752"/>
                    <a:pt x="2657" y="1983"/>
                    <a:pt x="2865" y="2099"/>
                  </a:cubicBezTo>
                  <a:cubicBezTo>
                    <a:pt x="2907" y="2080"/>
                    <a:pt x="2925" y="2057"/>
                    <a:pt x="2943" y="2020"/>
                  </a:cubicBezTo>
                  <a:cubicBezTo>
                    <a:pt x="2712" y="1905"/>
                    <a:pt x="2310" y="1674"/>
                    <a:pt x="1904" y="1290"/>
                  </a:cubicBezTo>
                  <a:cubicBezTo>
                    <a:pt x="1617" y="999"/>
                    <a:pt x="1442" y="768"/>
                    <a:pt x="1308" y="555"/>
                  </a:cubicBezTo>
                  <a:cubicBezTo>
                    <a:pt x="1174" y="366"/>
                    <a:pt x="1077" y="190"/>
                    <a:pt x="883" y="56"/>
                  </a:cubicBezTo>
                  <a:cubicBezTo>
                    <a:pt x="827" y="19"/>
                    <a:pt x="749" y="1"/>
                    <a:pt x="69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5002129" y="2150811"/>
              <a:ext cx="358264" cy="402279"/>
            </a:xfrm>
            <a:custGeom>
              <a:avLst/>
              <a:gdLst/>
              <a:ahLst/>
              <a:cxnLst/>
              <a:rect l="l" t="t" r="r" b="b"/>
              <a:pathLst>
                <a:path w="2621" h="2943" extrusionOk="0">
                  <a:moveTo>
                    <a:pt x="341" y="1"/>
                  </a:moveTo>
                  <a:cubicBezTo>
                    <a:pt x="211" y="1"/>
                    <a:pt x="111" y="113"/>
                    <a:pt x="79" y="304"/>
                  </a:cubicBezTo>
                  <a:cubicBezTo>
                    <a:pt x="1" y="632"/>
                    <a:pt x="158" y="1418"/>
                    <a:pt x="754" y="2134"/>
                  </a:cubicBezTo>
                  <a:cubicBezTo>
                    <a:pt x="1368" y="2827"/>
                    <a:pt x="1983" y="2942"/>
                    <a:pt x="1983" y="2942"/>
                  </a:cubicBezTo>
                  <a:cubicBezTo>
                    <a:pt x="1983" y="2942"/>
                    <a:pt x="2445" y="2711"/>
                    <a:pt x="2505" y="2457"/>
                  </a:cubicBezTo>
                  <a:cubicBezTo>
                    <a:pt x="2584" y="2226"/>
                    <a:pt x="2620" y="2037"/>
                    <a:pt x="2505" y="1843"/>
                  </a:cubicBezTo>
                  <a:cubicBezTo>
                    <a:pt x="2371" y="1630"/>
                    <a:pt x="2195" y="1672"/>
                    <a:pt x="1599" y="1210"/>
                  </a:cubicBezTo>
                  <a:cubicBezTo>
                    <a:pt x="1003" y="748"/>
                    <a:pt x="943" y="494"/>
                    <a:pt x="657" y="189"/>
                  </a:cubicBezTo>
                  <a:cubicBezTo>
                    <a:pt x="545" y="59"/>
                    <a:pt x="435" y="1"/>
                    <a:pt x="34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4999668" y="2144933"/>
              <a:ext cx="318351" cy="415674"/>
            </a:xfrm>
            <a:custGeom>
              <a:avLst/>
              <a:gdLst/>
              <a:ahLst/>
              <a:cxnLst/>
              <a:rect l="l" t="t" r="r" b="b"/>
              <a:pathLst>
                <a:path w="2329" h="3041" extrusionOk="0">
                  <a:moveTo>
                    <a:pt x="291" y="1"/>
                  </a:moveTo>
                  <a:cubicBezTo>
                    <a:pt x="153" y="38"/>
                    <a:pt x="79" y="172"/>
                    <a:pt x="37" y="347"/>
                  </a:cubicBezTo>
                  <a:cubicBezTo>
                    <a:pt x="0" y="518"/>
                    <a:pt x="19" y="809"/>
                    <a:pt x="134" y="1137"/>
                  </a:cubicBezTo>
                  <a:cubicBezTo>
                    <a:pt x="231" y="1461"/>
                    <a:pt x="425" y="1849"/>
                    <a:pt x="730" y="2195"/>
                  </a:cubicBezTo>
                  <a:cubicBezTo>
                    <a:pt x="1349" y="2907"/>
                    <a:pt x="1982" y="3041"/>
                    <a:pt x="1982" y="3041"/>
                  </a:cubicBezTo>
                  <a:lnTo>
                    <a:pt x="2024" y="3041"/>
                  </a:lnTo>
                  <a:cubicBezTo>
                    <a:pt x="2024" y="3041"/>
                    <a:pt x="2061" y="3004"/>
                    <a:pt x="2116" y="2985"/>
                  </a:cubicBezTo>
                  <a:cubicBezTo>
                    <a:pt x="2042" y="2962"/>
                    <a:pt x="1964" y="2944"/>
                    <a:pt x="1908" y="2907"/>
                  </a:cubicBezTo>
                  <a:cubicBezTo>
                    <a:pt x="1733" y="2847"/>
                    <a:pt x="1271" y="2676"/>
                    <a:pt x="809" y="2135"/>
                  </a:cubicBezTo>
                  <a:cubicBezTo>
                    <a:pt x="522" y="1789"/>
                    <a:pt x="328" y="1424"/>
                    <a:pt x="231" y="1096"/>
                  </a:cubicBezTo>
                  <a:cubicBezTo>
                    <a:pt x="134" y="791"/>
                    <a:pt x="116" y="518"/>
                    <a:pt x="134" y="366"/>
                  </a:cubicBezTo>
                  <a:cubicBezTo>
                    <a:pt x="176" y="213"/>
                    <a:pt x="231" y="116"/>
                    <a:pt x="328" y="98"/>
                  </a:cubicBezTo>
                  <a:cubicBezTo>
                    <a:pt x="341" y="94"/>
                    <a:pt x="355" y="92"/>
                    <a:pt x="369" y="92"/>
                  </a:cubicBezTo>
                  <a:cubicBezTo>
                    <a:pt x="439" y="92"/>
                    <a:pt x="523" y="142"/>
                    <a:pt x="638" y="269"/>
                  </a:cubicBezTo>
                  <a:cubicBezTo>
                    <a:pt x="906" y="560"/>
                    <a:pt x="984" y="828"/>
                    <a:pt x="1599" y="1290"/>
                  </a:cubicBezTo>
                  <a:cubicBezTo>
                    <a:pt x="1885" y="1521"/>
                    <a:pt x="2079" y="1636"/>
                    <a:pt x="2213" y="1692"/>
                  </a:cubicBezTo>
                  <a:cubicBezTo>
                    <a:pt x="2232" y="1715"/>
                    <a:pt x="2255" y="1733"/>
                    <a:pt x="2273" y="1733"/>
                  </a:cubicBezTo>
                  <a:cubicBezTo>
                    <a:pt x="2292" y="1715"/>
                    <a:pt x="2310" y="1673"/>
                    <a:pt x="2329" y="1636"/>
                  </a:cubicBezTo>
                  <a:cubicBezTo>
                    <a:pt x="2310" y="1636"/>
                    <a:pt x="2292" y="1618"/>
                    <a:pt x="2273" y="1618"/>
                  </a:cubicBezTo>
                  <a:cubicBezTo>
                    <a:pt x="2139" y="1539"/>
                    <a:pt x="1945" y="1424"/>
                    <a:pt x="1654" y="1211"/>
                  </a:cubicBezTo>
                  <a:cubicBezTo>
                    <a:pt x="1058" y="749"/>
                    <a:pt x="1003" y="500"/>
                    <a:pt x="712" y="190"/>
                  </a:cubicBezTo>
                  <a:cubicBezTo>
                    <a:pt x="596" y="56"/>
                    <a:pt x="481" y="1"/>
                    <a:pt x="36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6790722" y="1138889"/>
              <a:ext cx="282538" cy="281855"/>
            </a:xfrm>
            <a:custGeom>
              <a:avLst/>
              <a:gdLst/>
              <a:ahLst/>
              <a:cxnLst/>
              <a:rect l="l" t="t" r="r" b="b"/>
              <a:pathLst>
                <a:path w="2067" h="2062" extrusionOk="0">
                  <a:moveTo>
                    <a:pt x="1103" y="1"/>
                  </a:moveTo>
                  <a:cubicBezTo>
                    <a:pt x="802" y="1"/>
                    <a:pt x="528" y="65"/>
                    <a:pt x="528" y="65"/>
                  </a:cubicBezTo>
                  <a:cubicBezTo>
                    <a:pt x="528" y="65"/>
                    <a:pt x="144" y="139"/>
                    <a:pt x="66" y="448"/>
                  </a:cubicBezTo>
                  <a:cubicBezTo>
                    <a:pt x="1" y="705"/>
                    <a:pt x="257" y="2062"/>
                    <a:pt x="444" y="2062"/>
                  </a:cubicBezTo>
                  <a:cubicBezTo>
                    <a:pt x="482" y="2062"/>
                    <a:pt x="517" y="2005"/>
                    <a:pt x="546" y="1871"/>
                  </a:cubicBezTo>
                  <a:cubicBezTo>
                    <a:pt x="722" y="1081"/>
                    <a:pt x="1683" y="1104"/>
                    <a:pt x="1798" y="892"/>
                  </a:cubicBezTo>
                  <a:cubicBezTo>
                    <a:pt x="1932" y="661"/>
                    <a:pt x="2066" y="351"/>
                    <a:pt x="1664" y="120"/>
                  </a:cubicBezTo>
                  <a:cubicBezTo>
                    <a:pt x="1512" y="28"/>
                    <a:pt x="1302" y="1"/>
                    <a:pt x="1103" y="1"/>
                  </a:cubicBezTo>
                  <a:close/>
                </a:path>
              </a:pathLst>
            </a:custGeom>
            <a:solidFill>
              <a:srgbClr val="AA2C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6792089" y="1130825"/>
              <a:ext cx="268596" cy="296481"/>
            </a:xfrm>
            <a:custGeom>
              <a:avLst/>
              <a:gdLst/>
              <a:ahLst/>
              <a:cxnLst/>
              <a:rect l="l" t="t" r="r" b="b"/>
              <a:pathLst>
                <a:path w="1965" h="2169" extrusionOk="0">
                  <a:moveTo>
                    <a:pt x="943" y="101"/>
                  </a:moveTo>
                  <a:cubicBezTo>
                    <a:pt x="1174" y="101"/>
                    <a:pt x="1460" y="124"/>
                    <a:pt x="1636" y="216"/>
                  </a:cubicBezTo>
                  <a:cubicBezTo>
                    <a:pt x="1825" y="332"/>
                    <a:pt x="1867" y="447"/>
                    <a:pt x="1867" y="563"/>
                  </a:cubicBezTo>
                  <a:cubicBezTo>
                    <a:pt x="1867" y="678"/>
                    <a:pt x="1807" y="794"/>
                    <a:pt x="1752" y="909"/>
                  </a:cubicBezTo>
                  <a:cubicBezTo>
                    <a:pt x="1733" y="951"/>
                    <a:pt x="1654" y="988"/>
                    <a:pt x="1557" y="1025"/>
                  </a:cubicBezTo>
                  <a:cubicBezTo>
                    <a:pt x="1442" y="1085"/>
                    <a:pt x="1308" y="1122"/>
                    <a:pt x="1174" y="1182"/>
                  </a:cubicBezTo>
                  <a:cubicBezTo>
                    <a:pt x="883" y="1297"/>
                    <a:pt x="578" y="1510"/>
                    <a:pt x="499" y="1912"/>
                  </a:cubicBezTo>
                  <a:cubicBezTo>
                    <a:pt x="481" y="2009"/>
                    <a:pt x="439" y="2064"/>
                    <a:pt x="439" y="2064"/>
                  </a:cubicBezTo>
                  <a:lnTo>
                    <a:pt x="421" y="2046"/>
                  </a:lnTo>
                  <a:cubicBezTo>
                    <a:pt x="384" y="1990"/>
                    <a:pt x="305" y="1815"/>
                    <a:pt x="250" y="1625"/>
                  </a:cubicBezTo>
                  <a:cubicBezTo>
                    <a:pt x="208" y="1413"/>
                    <a:pt x="153" y="1182"/>
                    <a:pt x="134" y="969"/>
                  </a:cubicBezTo>
                  <a:cubicBezTo>
                    <a:pt x="116" y="854"/>
                    <a:pt x="93" y="757"/>
                    <a:pt x="93" y="678"/>
                  </a:cubicBezTo>
                  <a:cubicBezTo>
                    <a:pt x="93" y="604"/>
                    <a:pt x="93" y="544"/>
                    <a:pt x="116" y="526"/>
                  </a:cubicBezTo>
                  <a:cubicBezTo>
                    <a:pt x="171" y="258"/>
                    <a:pt x="536" y="161"/>
                    <a:pt x="536" y="161"/>
                  </a:cubicBezTo>
                  <a:cubicBezTo>
                    <a:pt x="536" y="161"/>
                    <a:pt x="712" y="124"/>
                    <a:pt x="943" y="101"/>
                  </a:cubicBezTo>
                  <a:close/>
                  <a:moveTo>
                    <a:pt x="1102" y="0"/>
                  </a:moveTo>
                  <a:cubicBezTo>
                    <a:pt x="1047" y="0"/>
                    <a:pt x="993" y="3"/>
                    <a:pt x="943" y="8"/>
                  </a:cubicBezTo>
                  <a:cubicBezTo>
                    <a:pt x="693" y="27"/>
                    <a:pt x="499" y="64"/>
                    <a:pt x="499" y="64"/>
                  </a:cubicBezTo>
                  <a:cubicBezTo>
                    <a:pt x="499" y="64"/>
                    <a:pt x="93" y="161"/>
                    <a:pt x="0" y="489"/>
                  </a:cubicBezTo>
                  <a:lnTo>
                    <a:pt x="0" y="701"/>
                  </a:lnTo>
                  <a:cubicBezTo>
                    <a:pt x="0" y="775"/>
                    <a:pt x="19" y="872"/>
                    <a:pt x="19" y="969"/>
                  </a:cubicBezTo>
                  <a:cubicBezTo>
                    <a:pt x="56" y="1182"/>
                    <a:pt x="93" y="1431"/>
                    <a:pt x="153" y="1644"/>
                  </a:cubicBezTo>
                  <a:cubicBezTo>
                    <a:pt x="208" y="1856"/>
                    <a:pt x="268" y="2027"/>
                    <a:pt x="347" y="2124"/>
                  </a:cubicBezTo>
                  <a:cubicBezTo>
                    <a:pt x="365" y="2143"/>
                    <a:pt x="384" y="2161"/>
                    <a:pt x="421" y="2161"/>
                  </a:cubicBezTo>
                  <a:cubicBezTo>
                    <a:pt x="426" y="2167"/>
                    <a:pt x="434" y="2169"/>
                    <a:pt x="442" y="2169"/>
                  </a:cubicBezTo>
                  <a:cubicBezTo>
                    <a:pt x="462" y="2169"/>
                    <a:pt x="486" y="2156"/>
                    <a:pt x="499" y="2143"/>
                  </a:cubicBezTo>
                  <a:cubicBezTo>
                    <a:pt x="555" y="2106"/>
                    <a:pt x="578" y="2046"/>
                    <a:pt x="596" y="1949"/>
                  </a:cubicBezTo>
                  <a:cubicBezTo>
                    <a:pt x="670" y="1565"/>
                    <a:pt x="943" y="1394"/>
                    <a:pt x="1211" y="1279"/>
                  </a:cubicBezTo>
                  <a:cubicBezTo>
                    <a:pt x="1345" y="1219"/>
                    <a:pt x="1479" y="1182"/>
                    <a:pt x="1594" y="1122"/>
                  </a:cubicBezTo>
                  <a:cubicBezTo>
                    <a:pt x="1710" y="1085"/>
                    <a:pt x="1807" y="1048"/>
                    <a:pt x="1849" y="969"/>
                  </a:cubicBezTo>
                  <a:cubicBezTo>
                    <a:pt x="1904" y="854"/>
                    <a:pt x="1964" y="720"/>
                    <a:pt x="1964" y="563"/>
                  </a:cubicBezTo>
                  <a:cubicBezTo>
                    <a:pt x="1964" y="410"/>
                    <a:pt x="1886" y="258"/>
                    <a:pt x="1691" y="142"/>
                  </a:cubicBezTo>
                  <a:cubicBezTo>
                    <a:pt x="1525" y="37"/>
                    <a:pt x="1302" y="0"/>
                    <a:pt x="110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5915357" y="865098"/>
              <a:ext cx="439732" cy="569451"/>
            </a:xfrm>
            <a:custGeom>
              <a:avLst/>
              <a:gdLst/>
              <a:ahLst/>
              <a:cxnLst/>
              <a:rect l="l" t="t" r="r" b="b"/>
              <a:pathLst>
                <a:path w="3217" h="4166" extrusionOk="0">
                  <a:moveTo>
                    <a:pt x="2719" y="0"/>
                  </a:moveTo>
                  <a:cubicBezTo>
                    <a:pt x="2078" y="0"/>
                    <a:pt x="819" y="24"/>
                    <a:pt x="731" y="81"/>
                  </a:cubicBezTo>
                  <a:cubicBezTo>
                    <a:pt x="616" y="159"/>
                    <a:pt x="1" y="950"/>
                    <a:pt x="250" y="2202"/>
                  </a:cubicBezTo>
                  <a:cubicBezTo>
                    <a:pt x="482" y="3472"/>
                    <a:pt x="907" y="4165"/>
                    <a:pt x="907" y="4165"/>
                  </a:cubicBezTo>
                  <a:lnTo>
                    <a:pt x="1849" y="4050"/>
                  </a:lnTo>
                  <a:cubicBezTo>
                    <a:pt x="1849" y="4050"/>
                    <a:pt x="1655" y="2950"/>
                    <a:pt x="2002" y="1837"/>
                  </a:cubicBezTo>
                  <a:cubicBezTo>
                    <a:pt x="2371" y="737"/>
                    <a:pt x="2926" y="196"/>
                    <a:pt x="3004" y="159"/>
                  </a:cubicBezTo>
                  <a:cubicBezTo>
                    <a:pt x="3044" y="141"/>
                    <a:pt x="3092" y="136"/>
                    <a:pt x="3131" y="136"/>
                  </a:cubicBezTo>
                  <a:cubicBezTo>
                    <a:pt x="3170" y="136"/>
                    <a:pt x="3198" y="141"/>
                    <a:pt x="3198" y="141"/>
                  </a:cubicBezTo>
                  <a:cubicBezTo>
                    <a:pt x="3198" y="141"/>
                    <a:pt x="3217" y="44"/>
                    <a:pt x="3083" y="7"/>
                  </a:cubicBezTo>
                  <a:cubicBezTo>
                    <a:pt x="3056" y="3"/>
                    <a:pt x="2917" y="0"/>
                    <a:pt x="2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5926156" y="857717"/>
              <a:ext cx="433991" cy="584350"/>
            </a:xfrm>
            <a:custGeom>
              <a:avLst/>
              <a:gdLst/>
              <a:ahLst/>
              <a:cxnLst/>
              <a:rect l="l" t="t" r="r" b="b"/>
              <a:pathLst>
                <a:path w="3175" h="4275" extrusionOk="0">
                  <a:moveTo>
                    <a:pt x="2597" y="98"/>
                  </a:moveTo>
                  <a:cubicBezTo>
                    <a:pt x="2713" y="116"/>
                    <a:pt x="2810" y="116"/>
                    <a:pt x="2870" y="116"/>
                  </a:cubicBezTo>
                  <a:lnTo>
                    <a:pt x="3004" y="116"/>
                  </a:lnTo>
                  <a:cubicBezTo>
                    <a:pt x="3041" y="135"/>
                    <a:pt x="3041" y="135"/>
                    <a:pt x="3041" y="158"/>
                  </a:cubicBezTo>
                  <a:cubicBezTo>
                    <a:pt x="3016" y="158"/>
                    <a:pt x="2990" y="148"/>
                    <a:pt x="2958" y="148"/>
                  </a:cubicBezTo>
                  <a:cubicBezTo>
                    <a:pt x="2942" y="148"/>
                    <a:pt x="2925" y="150"/>
                    <a:pt x="2907" y="158"/>
                  </a:cubicBezTo>
                  <a:cubicBezTo>
                    <a:pt x="2888" y="176"/>
                    <a:pt x="2870" y="195"/>
                    <a:pt x="2847" y="213"/>
                  </a:cubicBezTo>
                  <a:cubicBezTo>
                    <a:pt x="2810" y="232"/>
                    <a:pt x="2791" y="250"/>
                    <a:pt x="2754" y="292"/>
                  </a:cubicBezTo>
                  <a:cubicBezTo>
                    <a:pt x="2676" y="366"/>
                    <a:pt x="2579" y="481"/>
                    <a:pt x="2482" y="620"/>
                  </a:cubicBezTo>
                  <a:cubicBezTo>
                    <a:pt x="2292" y="906"/>
                    <a:pt x="2061" y="1313"/>
                    <a:pt x="1886" y="1868"/>
                  </a:cubicBezTo>
                  <a:cubicBezTo>
                    <a:pt x="1539" y="2949"/>
                    <a:pt x="1715" y="3970"/>
                    <a:pt x="1715" y="4044"/>
                  </a:cubicBezTo>
                  <a:lnTo>
                    <a:pt x="865" y="4159"/>
                  </a:lnTo>
                  <a:cubicBezTo>
                    <a:pt x="828" y="4122"/>
                    <a:pt x="444" y="3466"/>
                    <a:pt x="213" y="2256"/>
                  </a:cubicBezTo>
                  <a:cubicBezTo>
                    <a:pt x="98" y="1637"/>
                    <a:pt x="190" y="1137"/>
                    <a:pt x="329" y="772"/>
                  </a:cubicBezTo>
                  <a:cubicBezTo>
                    <a:pt x="384" y="597"/>
                    <a:pt x="463" y="463"/>
                    <a:pt x="537" y="347"/>
                  </a:cubicBezTo>
                  <a:cubicBezTo>
                    <a:pt x="597" y="250"/>
                    <a:pt x="675" y="195"/>
                    <a:pt x="675" y="176"/>
                  </a:cubicBezTo>
                  <a:cubicBezTo>
                    <a:pt x="675" y="183"/>
                    <a:pt x="677" y="185"/>
                    <a:pt x="681" y="185"/>
                  </a:cubicBezTo>
                  <a:cubicBezTo>
                    <a:pt x="687" y="185"/>
                    <a:pt x="700" y="176"/>
                    <a:pt x="712" y="176"/>
                  </a:cubicBezTo>
                  <a:cubicBezTo>
                    <a:pt x="731" y="176"/>
                    <a:pt x="749" y="176"/>
                    <a:pt x="791" y="158"/>
                  </a:cubicBezTo>
                  <a:cubicBezTo>
                    <a:pt x="846" y="158"/>
                    <a:pt x="943" y="158"/>
                    <a:pt x="1059" y="135"/>
                  </a:cubicBezTo>
                  <a:cubicBezTo>
                    <a:pt x="1271" y="135"/>
                    <a:pt x="1558" y="116"/>
                    <a:pt x="1830" y="116"/>
                  </a:cubicBezTo>
                  <a:cubicBezTo>
                    <a:pt x="2117" y="116"/>
                    <a:pt x="2385" y="98"/>
                    <a:pt x="2597" y="98"/>
                  </a:cubicBezTo>
                  <a:close/>
                  <a:moveTo>
                    <a:pt x="1830" y="1"/>
                  </a:moveTo>
                  <a:cubicBezTo>
                    <a:pt x="1539" y="19"/>
                    <a:pt x="1271" y="19"/>
                    <a:pt x="1059" y="42"/>
                  </a:cubicBezTo>
                  <a:cubicBezTo>
                    <a:pt x="943" y="42"/>
                    <a:pt x="846" y="61"/>
                    <a:pt x="768" y="61"/>
                  </a:cubicBezTo>
                  <a:cubicBezTo>
                    <a:pt x="731" y="61"/>
                    <a:pt x="712" y="61"/>
                    <a:pt x="694" y="79"/>
                  </a:cubicBezTo>
                  <a:cubicBezTo>
                    <a:pt x="652" y="79"/>
                    <a:pt x="634" y="79"/>
                    <a:pt x="615" y="98"/>
                  </a:cubicBezTo>
                  <a:cubicBezTo>
                    <a:pt x="578" y="116"/>
                    <a:pt x="518" y="195"/>
                    <a:pt x="444" y="292"/>
                  </a:cubicBezTo>
                  <a:cubicBezTo>
                    <a:pt x="366" y="407"/>
                    <a:pt x="287" y="560"/>
                    <a:pt x="232" y="736"/>
                  </a:cubicBezTo>
                  <a:cubicBezTo>
                    <a:pt x="74" y="1101"/>
                    <a:pt x="1" y="1637"/>
                    <a:pt x="116" y="2274"/>
                  </a:cubicBezTo>
                  <a:cubicBezTo>
                    <a:pt x="366" y="3545"/>
                    <a:pt x="791" y="4256"/>
                    <a:pt x="791" y="4256"/>
                  </a:cubicBezTo>
                  <a:lnTo>
                    <a:pt x="809" y="4275"/>
                  </a:lnTo>
                  <a:lnTo>
                    <a:pt x="1830" y="4141"/>
                  </a:lnTo>
                  <a:lnTo>
                    <a:pt x="1830" y="4085"/>
                  </a:lnTo>
                  <a:cubicBezTo>
                    <a:pt x="1830" y="4085"/>
                    <a:pt x="1636" y="3004"/>
                    <a:pt x="1983" y="1909"/>
                  </a:cubicBezTo>
                  <a:cubicBezTo>
                    <a:pt x="2154" y="1350"/>
                    <a:pt x="2385" y="943"/>
                    <a:pt x="2579" y="675"/>
                  </a:cubicBezTo>
                  <a:cubicBezTo>
                    <a:pt x="2676" y="541"/>
                    <a:pt x="2754" y="444"/>
                    <a:pt x="2828" y="366"/>
                  </a:cubicBezTo>
                  <a:lnTo>
                    <a:pt x="2907" y="292"/>
                  </a:lnTo>
                  <a:lnTo>
                    <a:pt x="2944" y="250"/>
                  </a:lnTo>
                  <a:cubicBezTo>
                    <a:pt x="2970" y="244"/>
                    <a:pt x="2996" y="242"/>
                    <a:pt x="3019" y="242"/>
                  </a:cubicBezTo>
                  <a:cubicBezTo>
                    <a:pt x="3066" y="242"/>
                    <a:pt x="3101" y="250"/>
                    <a:pt x="3101" y="250"/>
                  </a:cubicBezTo>
                  <a:lnTo>
                    <a:pt x="3156" y="250"/>
                  </a:lnTo>
                  <a:lnTo>
                    <a:pt x="3156" y="213"/>
                  </a:lnTo>
                  <a:cubicBezTo>
                    <a:pt x="3156" y="213"/>
                    <a:pt x="3175" y="176"/>
                    <a:pt x="3156" y="116"/>
                  </a:cubicBezTo>
                  <a:cubicBezTo>
                    <a:pt x="3138" y="79"/>
                    <a:pt x="3101" y="42"/>
                    <a:pt x="3022" y="19"/>
                  </a:cubicBezTo>
                  <a:lnTo>
                    <a:pt x="2962" y="19"/>
                  </a:lnTo>
                  <a:cubicBezTo>
                    <a:pt x="2944" y="1"/>
                    <a:pt x="2907" y="1"/>
                    <a:pt x="288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5944472" y="1118659"/>
              <a:ext cx="976513" cy="732658"/>
            </a:xfrm>
            <a:custGeom>
              <a:avLst/>
              <a:gdLst/>
              <a:ahLst/>
              <a:cxnLst/>
              <a:rect l="l" t="t" r="r" b="b"/>
              <a:pathLst>
                <a:path w="7144" h="5360" extrusionOk="0">
                  <a:moveTo>
                    <a:pt x="2657" y="0"/>
                  </a:moveTo>
                  <a:cubicBezTo>
                    <a:pt x="2657" y="0"/>
                    <a:pt x="2870" y="1174"/>
                    <a:pt x="2542" y="1654"/>
                  </a:cubicBezTo>
                  <a:cubicBezTo>
                    <a:pt x="2195" y="2135"/>
                    <a:pt x="1521" y="2153"/>
                    <a:pt x="1521" y="2153"/>
                  </a:cubicBezTo>
                  <a:cubicBezTo>
                    <a:pt x="1521" y="2153"/>
                    <a:pt x="1318" y="1886"/>
                    <a:pt x="975" y="1886"/>
                  </a:cubicBezTo>
                  <a:cubicBezTo>
                    <a:pt x="858" y="1886"/>
                    <a:pt x="725" y="1917"/>
                    <a:pt x="578" y="2001"/>
                  </a:cubicBezTo>
                  <a:cubicBezTo>
                    <a:pt x="1" y="2329"/>
                    <a:pt x="135" y="3156"/>
                    <a:pt x="541" y="3387"/>
                  </a:cubicBezTo>
                  <a:cubicBezTo>
                    <a:pt x="661" y="3447"/>
                    <a:pt x="777" y="3469"/>
                    <a:pt x="883" y="3469"/>
                  </a:cubicBezTo>
                  <a:cubicBezTo>
                    <a:pt x="1151" y="3469"/>
                    <a:pt x="1350" y="3332"/>
                    <a:pt x="1350" y="3332"/>
                  </a:cubicBezTo>
                  <a:lnTo>
                    <a:pt x="1350" y="3332"/>
                  </a:lnTo>
                  <a:cubicBezTo>
                    <a:pt x="1350" y="3332"/>
                    <a:pt x="1211" y="3812"/>
                    <a:pt x="1812" y="4427"/>
                  </a:cubicBezTo>
                  <a:cubicBezTo>
                    <a:pt x="2272" y="4886"/>
                    <a:pt x="3065" y="5359"/>
                    <a:pt x="4122" y="5359"/>
                  </a:cubicBezTo>
                  <a:cubicBezTo>
                    <a:pt x="4478" y="5359"/>
                    <a:pt x="4864" y="5305"/>
                    <a:pt x="5277" y="5180"/>
                  </a:cubicBezTo>
                  <a:cubicBezTo>
                    <a:pt x="6931" y="4676"/>
                    <a:pt x="7144" y="3174"/>
                    <a:pt x="6950" y="2213"/>
                  </a:cubicBezTo>
                  <a:cubicBezTo>
                    <a:pt x="6779" y="1252"/>
                    <a:pt x="6719" y="213"/>
                    <a:pt x="6719" y="213"/>
                  </a:cubicBezTo>
                  <a:cubicBezTo>
                    <a:pt x="6719" y="213"/>
                    <a:pt x="6336" y="157"/>
                    <a:pt x="5789" y="157"/>
                  </a:cubicBezTo>
                  <a:cubicBezTo>
                    <a:pt x="5420" y="157"/>
                    <a:pt x="4975" y="182"/>
                    <a:pt x="4524" y="268"/>
                  </a:cubicBezTo>
                  <a:cubicBezTo>
                    <a:pt x="4330" y="302"/>
                    <a:pt x="4147" y="316"/>
                    <a:pt x="3977" y="316"/>
                  </a:cubicBezTo>
                  <a:cubicBezTo>
                    <a:pt x="3169" y="316"/>
                    <a:pt x="2657" y="0"/>
                    <a:pt x="2657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5960328" y="1105400"/>
              <a:ext cx="955053" cy="753435"/>
            </a:xfrm>
            <a:custGeom>
              <a:avLst/>
              <a:gdLst/>
              <a:ahLst/>
              <a:cxnLst/>
              <a:rect l="l" t="t" r="r" b="b"/>
              <a:pathLst>
                <a:path w="6987" h="5512" extrusionOk="0">
                  <a:moveTo>
                    <a:pt x="2597" y="171"/>
                  </a:moveTo>
                  <a:lnTo>
                    <a:pt x="2597" y="171"/>
                  </a:lnTo>
                  <a:cubicBezTo>
                    <a:pt x="2688" y="219"/>
                    <a:pt x="3121" y="458"/>
                    <a:pt x="3814" y="458"/>
                  </a:cubicBezTo>
                  <a:cubicBezTo>
                    <a:pt x="3995" y="458"/>
                    <a:pt x="4193" y="442"/>
                    <a:pt x="4408" y="402"/>
                  </a:cubicBezTo>
                  <a:cubicBezTo>
                    <a:pt x="4854" y="324"/>
                    <a:pt x="5287" y="301"/>
                    <a:pt x="5647" y="301"/>
                  </a:cubicBezTo>
                  <a:cubicBezTo>
                    <a:pt x="6157" y="301"/>
                    <a:pt x="6520" y="347"/>
                    <a:pt x="6566" y="347"/>
                  </a:cubicBezTo>
                  <a:cubicBezTo>
                    <a:pt x="6566" y="402"/>
                    <a:pt x="6603" y="1386"/>
                    <a:pt x="6797" y="2310"/>
                  </a:cubicBezTo>
                  <a:cubicBezTo>
                    <a:pt x="6871" y="2791"/>
                    <a:pt x="6871" y="3387"/>
                    <a:pt x="6640" y="3946"/>
                  </a:cubicBezTo>
                  <a:cubicBezTo>
                    <a:pt x="6409" y="4487"/>
                    <a:pt x="5970" y="4967"/>
                    <a:pt x="5161" y="5217"/>
                  </a:cubicBezTo>
                  <a:cubicBezTo>
                    <a:pt x="4736" y="5352"/>
                    <a:pt x="4340" y="5410"/>
                    <a:pt x="3978" y="5410"/>
                  </a:cubicBezTo>
                  <a:cubicBezTo>
                    <a:pt x="2943" y="5410"/>
                    <a:pt x="2174" y="4942"/>
                    <a:pt x="1733" y="4487"/>
                  </a:cubicBezTo>
                  <a:cubicBezTo>
                    <a:pt x="1442" y="4196"/>
                    <a:pt x="1326" y="3928"/>
                    <a:pt x="1289" y="3734"/>
                  </a:cubicBezTo>
                  <a:cubicBezTo>
                    <a:pt x="1252" y="3544"/>
                    <a:pt x="1289" y="3429"/>
                    <a:pt x="1289" y="3429"/>
                  </a:cubicBezTo>
                  <a:lnTo>
                    <a:pt x="1326" y="3290"/>
                  </a:lnTo>
                  <a:lnTo>
                    <a:pt x="1211" y="3368"/>
                  </a:lnTo>
                  <a:cubicBezTo>
                    <a:pt x="1211" y="3368"/>
                    <a:pt x="1021" y="3508"/>
                    <a:pt x="772" y="3508"/>
                  </a:cubicBezTo>
                  <a:cubicBezTo>
                    <a:pt x="675" y="3508"/>
                    <a:pt x="569" y="3487"/>
                    <a:pt x="462" y="3429"/>
                  </a:cubicBezTo>
                  <a:cubicBezTo>
                    <a:pt x="268" y="3332"/>
                    <a:pt x="134" y="3082"/>
                    <a:pt x="116" y="2828"/>
                  </a:cubicBezTo>
                  <a:cubicBezTo>
                    <a:pt x="116" y="2560"/>
                    <a:pt x="213" y="2292"/>
                    <a:pt x="481" y="2135"/>
                  </a:cubicBezTo>
                  <a:cubicBezTo>
                    <a:pt x="615" y="2059"/>
                    <a:pt x="735" y="2030"/>
                    <a:pt x="841" y="2030"/>
                  </a:cubicBezTo>
                  <a:cubicBezTo>
                    <a:pt x="947" y="2030"/>
                    <a:pt x="1040" y="2059"/>
                    <a:pt x="1118" y="2098"/>
                  </a:cubicBezTo>
                  <a:cubicBezTo>
                    <a:pt x="1271" y="2176"/>
                    <a:pt x="1368" y="2273"/>
                    <a:pt x="1368" y="2273"/>
                  </a:cubicBezTo>
                  <a:lnTo>
                    <a:pt x="1386" y="2292"/>
                  </a:lnTo>
                  <a:lnTo>
                    <a:pt x="1405" y="2292"/>
                  </a:lnTo>
                  <a:cubicBezTo>
                    <a:pt x="1405" y="2292"/>
                    <a:pt x="2098" y="2292"/>
                    <a:pt x="2463" y="1788"/>
                  </a:cubicBezTo>
                  <a:cubicBezTo>
                    <a:pt x="2638" y="1520"/>
                    <a:pt x="2675" y="1095"/>
                    <a:pt x="2657" y="749"/>
                  </a:cubicBezTo>
                  <a:cubicBezTo>
                    <a:pt x="2657" y="444"/>
                    <a:pt x="2620" y="250"/>
                    <a:pt x="2597" y="171"/>
                  </a:cubicBezTo>
                  <a:close/>
                  <a:moveTo>
                    <a:pt x="2463" y="0"/>
                  </a:moveTo>
                  <a:lnTo>
                    <a:pt x="2481" y="116"/>
                  </a:lnTo>
                  <a:cubicBezTo>
                    <a:pt x="2481" y="116"/>
                    <a:pt x="2541" y="402"/>
                    <a:pt x="2560" y="749"/>
                  </a:cubicBezTo>
                  <a:cubicBezTo>
                    <a:pt x="2560" y="1095"/>
                    <a:pt x="2541" y="1502"/>
                    <a:pt x="2366" y="1733"/>
                  </a:cubicBezTo>
                  <a:cubicBezTo>
                    <a:pt x="2061" y="2176"/>
                    <a:pt x="1442" y="2195"/>
                    <a:pt x="1405" y="2195"/>
                  </a:cubicBezTo>
                  <a:cubicBezTo>
                    <a:pt x="1386" y="2176"/>
                    <a:pt x="1326" y="2079"/>
                    <a:pt x="1174" y="2001"/>
                  </a:cubicBezTo>
                  <a:cubicBezTo>
                    <a:pt x="1077" y="1964"/>
                    <a:pt x="966" y="1935"/>
                    <a:pt x="841" y="1935"/>
                  </a:cubicBezTo>
                  <a:cubicBezTo>
                    <a:pt x="716" y="1935"/>
                    <a:pt x="578" y="1964"/>
                    <a:pt x="425" y="2042"/>
                  </a:cubicBezTo>
                  <a:cubicBezTo>
                    <a:pt x="116" y="2213"/>
                    <a:pt x="0" y="2541"/>
                    <a:pt x="19" y="2828"/>
                  </a:cubicBezTo>
                  <a:cubicBezTo>
                    <a:pt x="37" y="3119"/>
                    <a:pt x="171" y="3405"/>
                    <a:pt x="402" y="3521"/>
                  </a:cubicBezTo>
                  <a:cubicBezTo>
                    <a:pt x="543" y="3592"/>
                    <a:pt x="673" y="3616"/>
                    <a:pt x="787" y="3616"/>
                  </a:cubicBezTo>
                  <a:cubicBezTo>
                    <a:pt x="985" y="3616"/>
                    <a:pt x="1130" y="3541"/>
                    <a:pt x="1192" y="3502"/>
                  </a:cubicBezTo>
                  <a:lnTo>
                    <a:pt x="1192" y="3502"/>
                  </a:lnTo>
                  <a:cubicBezTo>
                    <a:pt x="1174" y="3544"/>
                    <a:pt x="1155" y="3600"/>
                    <a:pt x="1192" y="3752"/>
                  </a:cubicBezTo>
                  <a:cubicBezTo>
                    <a:pt x="1234" y="3965"/>
                    <a:pt x="1368" y="4256"/>
                    <a:pt x="1673" y="4561"/>
                  </a:cubicBezTo>
                  <a:cubicBezTo>
                    <a:pt x="2122" y="5038"/>
                    <a:pt x="2933" y="5512"/>
                    <a:pt x="4008" y="5512"/>
                  </a:cubicBezTo>
                  <a:cubicBezTo>
                    <a:pt x="4370" y="5512"/>
                    <a:pt x="4762" y="5458"/>
                    <a:pt x="5180" y="5332"/>
                  </a:cubicBezTo>
                  <a:cubicBezTo>
                    <a:pt x="6025" y="5064"/>
                    <a:pt x="6506" y="4542"/>
                    <a:pt x="6737" y="3983"/>
                  </a:cubicBezTo>
                  <a:cubicBezTo>
                    <a:pt x="6986" y="3405"/>
                    <a:pt x="6986" y="2791"/>
                    <a:pt x="6894" y="2292"/>
                  </a:cubicBezTo>
                  <a:cubicBezTo>
                    <a:pt x="6700" y="1349"/>
                    <a:pt x="6663" y="310"/>
                    <a:pt x="6663" y="310"/>
                  </a:cubicBezTo>
                  <a:lnTo>
                    <a:pt x="6663" y="250"/>
                  </a:lnTo>
                  <a:lnTo>
                    <a:pt x="6603" y="250"/>
                  </a:lnTo>
                  <a:cubicBezTo>
                    <a:pt x="6603" y="250"/>
                    <a:pt x="6241" y="205"/>
                    <a:pt x="5715" y="205"/>
                  </a:cubicBezTo>
                  <a:cubicBezTo>
                    <a:pt x="5334" y="205"/>
                    <a:pt x="4867" y="228"/>
                    <a:pt x="4390" y="310"/>
                  </a:cubicBezTo>
                  <a:cubicBezTo>
                    <a:pt x="4196" y="343"/>
                    <a:pt x="4014" y="357"/>
                    <a:pt x="3845" y="357"/>
                  </a:cubicBezTo>
                  <a:cubicBezTo>
                    <a:pt x="3056" y="357"/>
                    <a:pt x="2560" y="56"/>
                    <a:pt x="2560" y="56"/>
                  </a:cubicBezTo>
                  <a:lnTo>
                    <a:pt x="246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6015278" y="1428674"/>
              <a:ext cx="110582" cy="110719"/>
            </a:xfrm>
            <a:custGeom>
              <a:avLst/>
              <a:gdLst/>
              <a:ahLst/>
              <a:cxnLst/>
              <a:rect l="l" t="t" r="r" b="b"/>
              <a:pathLst>
                <a:path w="809" h="810" extrusionOk="0">
                  <a:moveTo>
                    <a:pt x="407" y="1"/>
                  </a:moveTo>
                  <a:cubicBezTo>
                    <a:pt x="176" y="1"/>
                    <a:pt x="0" y="195"/>
                    <a:pt x="0" y="407"/>
                  </a:cubicBezTo>
                  <a:cubicBezTo>
                    <a:pt x="0" y="638"/>
                    <a:pt x="176" y="809"/>
                    <a:pt x="407" y="809"/>
                  </a:cubicBezTo>
                  <a:cubicBezTo>
                    <a:pt x="619" y="809"/>
                    <a:pt x="809" y="638"/>
                    <a:pt x="809" y="407"/>
                  </a:cubicBezTo>
                  <a:cubicBezTo>
                    <a:pt x="809" y="195"/>
                    <a:pt x="619" y="1"/>
                    <a:pt x="407" y="1"/>
                  </a:cubicBezTo>
                  <a:close/>
                </a:path>
              </a:pathLst>
            </a:custGeom>
            <a:solidFill>
              <a:srgbClr val="FFC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6007623" y="1423616"/>
              <a:ext cx="123978" cy="123978"/>
            </a:xfrm>
            <a:custGeom>
              <a:avLst/>
              <a:gdLst/>
              <a:ahLst/>
              <a:cxnLst/>
              <a:rect l="l" t="t" r="r" b="b"/>
              <a:pathLst>
                <a:path w="907" h="907" extrusionOk="0">
                  <a:moveTo>
                    <a:pt x="463" y="98"/>
                  </a:moveTo>
                  <a:cubicBezTo>
                    <a:pt x="657" y="98"/>
                    <a:pt x="809" y="250"/>
                    <a:pt x="809" y="444"/>
                  </a:cubicBezTo>
                  <a:cubicBezTo>
                    <a:pt x="809" y="639"/>
                    <a:pt x="657" y="791"/>
                    <a:pt x="463" y="791"/>
                  </a:cubicBezTo>
                  <a:cubicBezTo>
                    <a:pt x="269" y="791"/>
                    <a:pt x="116" y="639"/>
                    <a:pt x="116" y="444"/>
                  </a:cubicBezTo>
                  <a:cubicBezTo>
                    <a:pt x="116" y="250"/>
                    <a:pt x="269" y="98"/>
                    <a:pt x="463" y="98"/>
                  </a:cubicBezTo>
                  <a:close/>
                  <a:moveTo>
                    <a:pt x="463" y="1"/>
                  </a:moveTo>
                  <a:cubicBezTo>
                    <a:pt x="213" y="1"/>
                    <a:pt x="1" y="195"/>
                    <a:pt x="1" y="444"/>
                  </a:cubicBezTo>
                  <a:cubicBezTo>
                    <a:pt x="1" y="694"/>
                    <a:pt x="213" y="906"/>
                    <a:pt x="463" y="906"/>
                  </a:cubicBezTo>
                  <a:cubicBezTo>
                    <a:pt x="712" y="906"/>
                    <a:pt x="906" y="694"/>
                    <a:pt x="906" y="444"/>
                  </a:cubicBezTo>
                  <a:cubicBezTo>
                    <a:pt x="906" y="195"/>
                    <a:pt x="712" y="1"/>
                    <a:pt x="46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6420701" y="1352947"/>
              <a:ext cx="47431" cy="91719"/>
            </a:xfrm>
            <a:custGeom>
              <a:avLst/>
              <a:gdLst/>
              <a:ahLst/>
              <a:cxnLst/>
              <a:rect l="l" t="t" r="r" b="b"/>
              <a:pathLst>
                <a:path w="347" h="671" extrusionOk="0">
                  <a:moveTo>
                    <a:pt x="176" y="0"/>
                  </a:moveTo>
                  <a:cubicBezTo>
                    <a:pt x="79" y="0"/>
                    <a:pt x="0" y="153"/>
                    <a:pt x="0" y="324"/>
                  </a:cubicBezTo>
                  <a:cubicBezTo>
                    <a:pt x="0" y="518"/>
                    <a:pt x="79" y="670"/>
                    <a:pt x="176" y="670"/>
                  </a:cubicBezTo>
                  <a:cubicBezTo>
                    <a:pt x="268" y="670"/>
                    <a:pt x="347" y="518"/>
                    <a:pt x="347" y="324"/>
                  </a:cubicBezTo>
                  <a:cubicBezTo>
                    <a:pt x="347" y="153"/>
                    <a:pt x="268" y="0"/>
                    <a:pt x="17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6749715" y="1352947"/>
              <a:ext cx="50029" cy="91719"/>
            </a:xfrm>
            <a:custGeom>
              <a:avLst/>
              <a:gdLst/>
              <a:ahLst/>
              <a:cxnLst/>
              <a:rect l="l" t="t" r="r" b="b"/>
              <a:pathLst>
                <a:path w="366" h="671" extrusionOk="0">
                  <a:moveTo>
                    <a:pt x="195" y="0"/>
                  </a:moveTo>
                  <a:cubicBezTo>
                    <a:pt x="98" y="0"/>
                    <a:pt x="1" y="153"/>
                    <a:pt x="1" y="324"/>
                  </a:cubicBezTo>
                  <a:cubicBezTo>
                    <a:pt x="1" y="518"/>
                    <a:pt x="98" y="670"/>
                    <a:pt x="195" y="670"/>
                  </a:cubicBezTo>
                  <a:cubicBezTo>
                    <a:pt x="287" y="670"/>
                    <a:pt x="366" y="518"/>
                    <a:pt x="366" y="324"/>
                  </a:cubicBezTo>
                  <a:cubicBezTo>
                    <a:pt x="366" y="153"/>
                    <a:pt x="287" y="0"/>
                    <a:pt x="19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6662643" y="1423616"/>
              <a:ext cx="55633" cy="75180"/>
            </a:xfrm>
            <a:custGeom>
              <a:avLst/>
              <a:gdLst/>
              <a:ahLst/>
              <a:cxnLst/>
              <a:rect l="l" t="t" r="r" b="b"/>
              <a:pathLst>
                <a:path w="407" h="550" extrusionOk="0">
                  <a:moveTo>
                    <a:pt x="97" y="1"/>
                  </a:moveTo>
                  <a:cubicBezTo>
                    <a:pt x="79" y="1"/>
                    <a:pt x="42" y="19"/>
                    <a:pt x="42" y="38"/>
                  </a:cubicBezTo>
                  <a:cubicBezTo>
                    <a:pt x="42" y="79"/>
                    <a:pt x="60" y="98"/>
                    <a:pt x="97" y="98"/>
                  </a:cubicBezTo>
                  <a:cubicBezTo>
                    <a:pt x="97" y="98"/>
                    <a:pt x="139" y="98"/>
                    <a:pt x="194" y="135"/>
                  </a:cubicBezTo>
                  <a:cubicBezTo>
                    <a:pt x="254" y="153"/>
                    <a:pt x="291" y="213"/>
                    <a:pt x="291" y="310"/>
                  </a:cubicBezTo>
                  <a:cubicBezTo>
                    <a:pt x="291" y="347"/>
                    <a:pt x="273" y="384"/>
                    <a:pt x="254" y="407"/>
                  </a:cubicBezTo>
                  <a:cubicBezTo>
                    <a:pt x="231" y="426"/>
                    <a:pt x="213" y="444"/>
                    <a:pt x="176" y="444"/>
                  </a:cubicBezTo>
                  <a:cubicBezTo>
                    <a:pt x="163" y="451"/>
                    <a:pt x="148" y="453"/>
                    <a:pt x="134" y="453"/>
                  </a:cubicBezTo>
                  <a:cubicBezTo>
                    <a:pt x="105" y="453"/>
                    <a:pt x="79" y="444"/>
                    <a:pt x="79" y="444"/>
                  </a:cubicBezTo>
                  <a:cubicBezTo>
                    <a:pt x="42" y="444"/>
                    <a:pt x="23" y="463"/>
                    <a:pt x="23" y="481"/>
                  </a:cubicBezTo>
                  <a:cubicBezTo>
                    <a:pt x="0" y="523"/>
                    <a:pt x="23" y="541"/>
                    <a:pt x="60" y="541"/>
                  </a:cubicBezTo>
                  <a:cubicBezTo>
                    <a:pt x="60" y="541"/>
                    <a:pt x="95" y="550"/>
                    <a:pt x="140" y="550"/>
                  </a:cubicBezTo>
                  <a:cubicBezTo>
                    <a:pt x="163" y="550"/>
                    <a:pt x="188" y="548"/>
                    <a:pt x="213" y="541"/>
                  </a:cubicBezTo>
                  <a:cubicBezTo>
                    <a:pt x="254" y="541"/>
                    <a:pt x="291" y="523"/>
                    <a:pt x="328" y="481"/>
                  </a:cubicBezTo>
                  <a:cubicBezTo>
                    <a:pt x="370" y="444"/>
                    <a:pt x="388" y="384"/>
                    <a:pt x="388" y="310"/>
                  </a:cubicBezTo>
                  <a:cubicBezTo>
                    <a:pt x="407" y="176"/>
                    <a:pt x="328" y="79"/>
                    <a:pt x="254" y="38"/>
                  </a:cubicBezTo>
                  <a:cubicBezTo>
                    <a:pt x="176" y="1"/>
                    <a:pt x="97" y="1"/>
                    <a:pt x="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6458701" y="1497293"/>
              <a:ext cx="282948" cy="180567"/>
            </a:xfrm>
            <a:custGeom>
              <a:avLst/>
              <a:gdLst/>
              <a:ahLst/>
              <a:cxnLst/>
              <a:rect l="l" t="t" r="r" b="b"/>
              <a:pathLst>
                <a:path w="2070" h="1321" extrusionOk="0">
                  <a:moveTo>
                    <a:pt x="206" y="1"/>
                  </a:moveTo>
                  <a:cubicBezTo>
                    <a:pt x="47" y="1"/>
                    <a:pt x="0" y="610"/>
                    <a:pt x="300" y="964"/>
                  </a:cubicBezTo>
                  <a:cubicBezTo>
                    <a:pt x="499" y="1213"/>
                    <a:pt x="795" y="1320"/>
                    <a:pt x="1079" y="1320"/>
                  </a:cubicBezTo>
                  <a:cubicBezTo>
                    <a:pt x="1211" y="1320"/>
                    <a:pt x="1340" y="1297"/>
                    <a:pt x="1455" y="1255"/>
                  </a:cubicBezTo>
                  <a:cubicBezTo>
                    <a:pt x="1820" y="1116"/>
                    <a:pt x="1996" y="885"/>
                    <a:pt x="2033" y="696"/>
                  </a:cubicBezTo>
                  <a:cubicBezTo>
                    <a:pt x="2070" y="501"/>
                    <a:pt x="1977" y="483"/>
                    <a:pt x="1839" y="446"/>
                  </a:cubicBezTo>
                  <a:cubicBezTo>
                    <a:pt x="1705" y="404"/>
                    <a:pt x="1187" y="289"/>
                    <a:pt x="1187" y="289"/>
                  </a:cubicBezTo>
                  <a:cubicBezTo>
                    <a:pt x="744" y="192"/>
                    <a:pt x="379" y="21"/>
                    <a:pt x="221" y="2"/>
                  </a:cubicBezTo>
                  <a:cubicBezTo>
                    <a:pt x="216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rgbClr val="C5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6463075" y="1489364"/>
              <a:ext cx="284315" cy="195603"/>
            </a:xfrm>
            <a:custGeom>
              <a:avLst/>
              <a:gdLst/>
              <a:ahLst/>
              <a:cxnLst/>
              <a:rect l="l" t="t" r="r" b="b"/>
              <a:pathLst>
                <a:path w="2080" h="1431" extrusionOk="0">
                  <a:moveTo>
                    <a:pt x="171" y="97"/>
                  </a:moveTo>
                  <a:cubicBezTo>
                    <a:pt x="250" y="116"/>
                    <a:pt x="384" y="176"/>
                    <a:pt x="559" y="231"/>
                  </a:cubicBezTo>
                  <a:cubicBezTo>
                    <a:pt x="712" y="291"/>
                    <a:pt x="924" y="347"/>
                    <a:pt x="1137" y="407"/>
                  </a:cubicBezTo>
                  <a:cubicBezTo>
                    <a:pt x="1137" y="407"/>
                    <a:pt x="1271" y="425"/>
                    <a:pt x="1405" y="462"/>
                  </a:cubicBezTo>
                  <a:cubicBezTo>
                    <a:pt x="1557" y="504"/>
                    <a:pt x="1733" y="541"/>
                    <a:pt x="1788" y="559"/>
                  </a:cubicBezTo>
                  <a:cubicBezTo>
                    <a:pt x="1848" y="578"/>
                    <a:pt x="1904" y="596"/>
                    <a:pt x="1922" y="620"/>
                  </a:cubicBezTo>
                  <a:cubicBezTo>
                    <a:pt x="1964" y="638"/>
                    <a:pt x="1964" y="657"/>
                    <a:pt x="1945" y="754"/>
                  </a:cubicBezTo>
                  <a:cubicBezTo>
                    <a:pt x="1922" y="906"/>
                    <a:pt x="1751" y="1137"/>
                    <a:pt x="1405" y="1271"/>
                  </a:cubicBezTo>
                  <a:cubicBezTo>
                    <a:pt x="1299" y="1306"/>
                    <a:pt x="1182" y="1326"/>
                    <a:pt x="1063" y="1326"/>
                  </a:cubicBezTo>
                  <a:cubicBezTo>
                    <a:pt x="792" y="1326"/>
                    <a:pt x="507" y="1225"/>
                    <a:pt x="305" y="985"/>
                  </a:cubicBezTo>
                  <a:cubicBezTo>
                    <a:pt x="152" y="827"/>
                    <a:pt x="97" y="578"/>
                    <a:pt x="97" y="389"/>
                  </a:cubicBezTo>
                  <a:cubicBezTo>
                    <a:pt x="97" y="291"/>
                    <a:pt x="116" y="213"/>
                    <a:pt x="134" y="158"/>
                  </a:cubicBezTo>
                  <a:cubicBezTo>
                    <a:pt x="134" y="134"/>
                    <a:pt x="152" y="116"/>
                    <a:pt x="171" y="116"/>
                  </a:cubicBezTo>
                  <a:lnTo>
                    <a:pt x="171" y="97"/>
                  </a:lnTo>
                  <a:close/>
                  <a:moveTo>
                    <a:pt x="189" y="0"/>
                  </a:moveTo>
                  <a:cubicBezTo>
                    <a:pt x="152" y="0"/>
                    <a:pt x="116" y="0"/>
                    <a:pt x="97" y="42"/>
                  </a:cubicBezTo>
                  <a:cubicBezTo>
                    <a:pt x="74" y="60"/>
                    <a:pt x="55" y="79"/>
                    <a:pt x="37" y="116"/>
                  </a:cubicBezTo>
                  <a:cubicBezTo>
                    <a:pt x="0" y="194"/>
                    <a:pt x="0" y="291"/>
                    <a:pt x="0" y="389"/>
                  </a:cubicBezTo>
                  <a:cubicBezTo>
                    <a:pt x="0" y="596"/>
                    <a:pt x="55" y="869"/>
                    <a:pt x="213" y="1059"/>
                  </a:cubicBezTo>
                  <a:cubicBezTo>
                    <a:pt x="438" y="1316"/>
                    <a:pt x="760" y="1430"/>
                    <a:pt x="1064" y="1430"/>
                  </a:cubicBezTo>
                  <a:cubicBezTo>
                    <a:pt x="1197" y="1430"/>
                    <a:pt x="1325" y="1409"/>
                    <a:pt x="1442" y="1368"/>
                  </a:cubicBezTo>
                  <a:cubicBezTo>
                    <a:pt x="1830" y="1216"/>
                    <a:pt x="2019" y="985"/>
                    <a:pt x="2061" y="772"/>
                  </a:cubicBezTo>
                  <a:cubicBezTo>
                    <a:pt x="2079" y="657"/>
                    <a:pt x="2061" y="578"/>
                    <a:pt x="2001" y="541"/>
                  </a:cubicBezTo>
                  <a:cubicBezTo>
                    <a:pt x="1945" y="481"/>
                    <a:pt x="1885" y="481"/>
                    <a:pt x="1830" y="444"/>
                  </a:cubicBezTo>
                  <a:cubicBezTo>
                    <a:pt x="1751" y="425"/>
                    <a:pt x="1576" y="389"/>
                    <a:pt x="1442" y="365"/>
                  </a:cubicBezTo>
                  <a:cubicBezTo>
                    <a:pt x="1289" y="328"/>
                    <a:pt x="1155" y="291"/>
                    <a:pt x="1155" y="291"/>
                  </a:cubicBezTo>
                  <a:cubicBezTo>
                    <a:pt x="943" y="250"/>
                    <a:pt x="749" y="176"/>
                    <a:pt x="578" y="116"/>
                  </a:cubicBezTo>
                  <a:cubicBezTo>
                    <a:pt x="420" y="79"/>
                    <a:pt x="286" y="19"/>
                    <a:pt x="18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6492054" y="1500026"/>
              <a:ext cx="242078" cy="100057"/>
            </a:xfrm>
            <a:custGeom>
              <a:avLst/>
              <a:gdLst/>
              <a:ahLst/>
              <a:cxnLst/>
              <a:rect l="l" t="t" r="r" b="b"/>
              <a:pathLst>
                <a:path w="1771" h="732" extrusionOk="0">
                  <a:moveTo>
                    <a:pt x="56" y="1"/>
                  </a:moveTo>
                  <a:lnTo>
                    <a:pt x="56" y="1"/>
                  </a:lnTo>
                  <a:cubicBezTo>
                    <a:pt x="19" y="80"/>
                    <a:pt x="1" y="213"/>
                    <a:pt x="74" y="269"/>
                  </a:cubicBezTo>
                  <a:cubicBezTo>
                    <a:pt x="205" y="382"/>
                    <a:pt x="1382" y="732"/>
                    <a:pt x="1581" y="732"/>
                  </a:cubicBezTo>
                  <a:cubicBezTo>
                    <a:pt x="1587" y="732"/>
                    <a:pt x="1591" y="731"/>
                    <a:pt x="1595" y="731"/>
                  </a:cubicBezTo>
                  <a:cubicBezTo>
                    <a:pt x="1673" y="731"/>
                    <a:pt x="1733" y="615"/>
                    <a:pt x="1770" y="518"/>
                  </a:cubicBezTo>
                  <a:cubicBezTo>
                    <a:pt x="1733" y="463"/>
                    <a:pt x="1673" y="445"/>
                    <a:pt x="1595" y="426"/>
                  </a:cubicBezTo>
                  <a:cubicBezTo>
                    <a:pt x="1461" y="384"/>
                    <a:pt x="943" y="269"/>
                    <a:pt x="943" y="269"/>
                  </a:cubicBezTo>
                  <a:cubicBezTo>
                    <a:pt x="555" y="172"/>
                    <a:pt x="232" y="56"/>
                    <a:pt x="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6488910" y="1489364"/>
              <a:ext cx="252740" cy="118920"/>
            </a:xfrm>
            <a:custGeom>
              <a:avLst/>
              <a:gdLst/>
              <a:ahLst/>
              <a:cxnLst/>
              <a:rect l="l" t="t" r="r" b="b"/>
              <a:pathLst>
                <a:path w="1849" h="870" extrusionOk="0">
                  <a:moveTo>
                    <a:pt x="116" y="134"/>
                  </a:moveTo>
                  <a:cubicBezTo>
                    <a:pt x="310" y="194"/>
                    <a:pt x="601" y="310"/>
                    <a:pt x="948" y="407"/>
                  </a:cubicBezTo>
                  <a:cubicBezTo>
                    <a:pt x="948" y="407"/>
                    <a:pt x="1082" y="425"/>
                    <a:pt x="1216" y="462"/>
                  </a:cubicBezTo>
                  <a:cubicBezTo>
                    <a:pt x="1368" y="504"/>
                    <a:pt x="1544" y="541"/>
                    <a:pt x="1599" y="559"/>
                  </a:cubicBezTo>
                  <a:cubicBezTo>
                    <a:pt x="1659" y="578"/>
                    <a:pt x="1696" y="596"/>
                    <a:pt x="1733" y="620"/>
                  </a:cubicBezTo>
                  <a:cubicBezTo>
                    <a:pt x="1715" y="638"/>
                    <a:pt x="1696" y="675"/>
                    <a:pt x="1678" y="712"/>
                  </a:cubicBezTo>
                  <a:cubicBezTo>
                    <a:pt x="1659" y="735"/>
                    <a:pt x="1641" y="754"/>
                    <a:pt x="1618" y="772"/>
                  </a:cubicBezTo>
                  <a:cubicBezTo>
                    <a:pt x="1599" y="772"/>
                    <a:pt x="1562" y="772"/>
                    <a:pt x="1525" y="754"/>
                  </a:cubicBezTo>
                  <a:cubicBezTo>
                    <a:pt x="1465" y="754"/>
                    <a:pt x="1410" y="735"/>
                    <a:pt x="1350" y="712"/>
                  </a:cubicBezTo>
                  <a:cubicBezTo>
                    <a:pt x="1216" y="693"/>
                    <a:pt x="1040" y="638"/>
                    <a:pt x="869" y="578"/>
                  </a:cubicBezTo>
                  <a:cubicBezTo>
                    <a:pt x="694" y="541"/>
                    <a:pt x="523" y="481"/>
                    <a:pt x="389" y="425"/>
                  </a:cubicBezTo>
                  <a:cubicBezTo>
                    <a:pt x="329" y="407"/>
                    <a:pt x="273" y="389"/>
                    <a:pt x="213" y="365"/>
                  </a:cubicBezTo>
                  <a:cubicBezTo>
                    <a:pt x="176" y="347"/>
                    <a:pt x="139" y="328"/>
                    <a:pt x="139" y="310"/>
                  </a:cubicBezTo>
                  <a:cubicBezTo>
                    <a:pt x="116" y="291"/>
                    <a:pt x="97" y="250"/>
                    <a:pt x="97" y="213"/>
                  </a:cubicBezTo>
                  <a:cubicBezTo>
                    <a:pt x="97" y="194"/>
                    <a:pt x="116" y="176"/>
                    <a:pt x="116" y="134"/>
                  </a:cubicBezTo>
                  <a:close/>
                  <a:moveTo>
                    <a:pt x="42" y="0"/>
                  </a:moveTo>
                  <a:lnTo>
                    <a:pt x="24" y="60"/>
                  </a:lnTo>
                  <a:cubicBezTo>
                    <a:pt x="0" y="97"/>
                    <a:pt x="0" y="158"/>
                    <a:pt x="0" y="213"/>
                  </a:cubicBezTo>
                  <a:cubicBezTo>
                    <a:pt x="0" y="273"/>
                    <a:pt x="24" y="347"/>
                    <a:pt x="61" y="389"/>
                  </a:cubicBezTo>
                  <a:cubicBezTo>
                    <a:pt x="97" y="425"/>
                    <a:pt x="139" y="425"/>
                    <a:pt x="176" y="462"/>
                  </a:cubicBezTo>
                  <a:cubicBezTo>
                    <a:pt x="213" y="481"/>
                    <a:pt x="292" y="504"/>
                    <a:pt x="347" y="523"/>
                  </a:cubicBezTo>
                  <a:cubicBezTo>
                    <a:pt x="486" y="578"/>
                    <a:pt x="657" y="638"/>
                    <a:pt x="832" y="693"/>
                  </a:cubicBezTo>
                  <a:cubicBezTo>
                    <a:pt x="1003" y="735"/>
                    <a:pt x="1179" y="791"/>
                    <a:pt x="1313" y="809"/>
                  </a:cubicBezTo>
                  <a:cubicBezTo>
                    <a:pt x="1387" y="827"/>
                    <a:pt x="1447" y="851"/>
                    <a:pt x="1502" y="851"/>
                  </a:cubicBezTo>
                  <a:cubicBezTo>
                    <a:pt x="1562" y="869"/>
                    <a:pt x="1599" y="869"/>
                    <a:pt x="1618" y="869"/>
                  </a:cubicBezTo>
                  <a:cubicBezTo>
                    <a:pt x="1696" y="851"/>
                    <a:pt x="1733" y="809"/>
                    <a:pt x="1775" y="772"/>
                  </a:cubicBezTo>
                  <a:cubicBezTo>
                    <a:pt x="1812" y="712"/>
                    <a:pt x="1830" y="657"/>
                    <a:pt x="1849" y="620"/>
                  </a:cubicBezTo>
                  <a:lnTo>
                    <a:pt x="1849" y="578"/>
                  </a:lnTo>
                  <a:lnTo>
                    <a:pt x="1830" y="559"/>
                  </a:lnTo>
                  <a:cubicBezTo>
                    <a:pt x="1793" y="504"/>
                    <a:pt x="1715" y="481"/>
                    <a:pt x="1641" y="444"/>
                  </a:cubicBezTo>
                  <a:cubicBezTo>
                    <a:pt x="1562" y="425"/>
                    <a:pt x="1387" y="389"/>
                    <a:pt x="1253" y="365"/>
                  </a:cubicBezTo>
                  <a:cubicBezTo>
                    <a:pt x="1100" y="328"/>
                    <a:pt x="966" y="291"/>
                    <a:pt x="966" y="291"/>
                  </a:cubicBezTo>
                  <a:cubicBezTo>
                    <a:pt x="601" y="213"/>
                    <a:pt x="273" y="79"/>
                    <a:pt x="79" y="19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6486313" y="1592293"/>
              <a:ext cx="197927" cy="85568"/>
            </a:xfrm>
            <a:custGeom>
              <a:avLst/>
              <a:gdLst/>
              <a:ahLst/>
              <a:cxnLst/>
              <a:rect l="l" t="t" r="r" b="b"/>
              <a:pathLst>
                <a:path w="1448" h="626" extrusionOk="0">
                  <a:moveTo>
                    <a:pt x="505" y="1"/>
                  </a:moveTo>
                  <a:cubicBezTo>
                    <a:pt x="274" y="1"/>
                    <a:pt x="98" y="98"/>
                    <a:pt x="1" y="135"/>
                  </a:cubicBezTo>
                  <a:cubicBezTo>
                    <a:pt x="19" y="190"/>
                    <a:pt x="61" y="232"/>
                    <a:pt x="98" y="269"/>
                  </a:cubicBezTo>
                  <a:cubicBezTo>
                    <a:pt x="297" y="518"/>
                    <a:pt x="593" y="625"/>
                    <a:pt x="877" y="625"/>
                  </a:cubicBezTo>
                  <a:cubicBezTo>
                    <a:pt x="1009" y="625"/>
                    <a:pt x="1138" y="602"/>
                    <a:pt x="1253" y="560"/>
                  </a:cubicBezTo>
                  <a:cubicBezTo>
                    <a:pt x="1332" y="537"/>
                    <a:pt x="1387" y="500"/>
                    <a:pt x="1447" y="481"/>
                  </a:cubicBezTo>
                  <a:cubicBezTo>
                    <a:pt x="1369" y="366"/>
                    <a:pt x="1216" y="232"/>
                    <a:pt x="907" y="98"/>
                  </a:cubicBezTo>
                  <a:cubicBezTo>
                    <a:pt x="773" y="19"/>
                    <a:pt x="620" y="1"/>
                    <a:pt x="505" y="1"/>
                  </a:cubicBezTo>
                  <a:close/>
                </a:path>
              </a:pathLst>
            </a:custGeom>
            <a:solidFill>
              <a:srgbClr val="FF7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6476334" y="1584091"/>
              <a:ext cx="218021" cy="100877"/>
            </a:xfrm>
            <a:custGeom>
              <a:avLst/>
              <a:gdLst/>
              <a:ahLst/>
              <a:cxnLst/>
              <a:rect l="l" t="t" r="r" b="b"/>
              <a:pathLst>
                <a:path w="1595" h="738" extrusionOk="0">
                  <a:moveTo>
                    <a:pt x="578" y="116"/>
                  </a:moveTo>
                  <a:cubicBezTo>
                    <a:pt x="693" y="116"/>
                    <a:pt x="827" y="134"/>
                    <a:pt x="961" y="195"/>
                  </a:cubicBezTo>
                  <a:cubicBezTo>
                    <a:pt x="1211" y="310"/>
                    <a:pt x="1345" y="426"/>
                    <a:pt x="1423" y="523"/>
                  </a:cubicBezTo>
                  <a:cubicBezTo>
                    <a:pt x="1386" y="541"/>
                    <a:pt x="1345" y="560"/>
                    <a:pt x="1308" y="578"/>
                  </a:cubicBezTo>
                  <a:cubicBezTo>
                    <a:pt x="1202" y="613"/>
                    <a:pt x="1084" y="633"/>
                    <a:pt x="963" y="633"/>
                  </a:cubicBezTo>
                  <a:cubicBezTo>
                    <a:pt x="687" y="633"/>
                    <a:pt x="397" y="532"/>
                    <a:pt x="208" y="292"/>
                  </a:cubicBezTo>
                  <a:cubicBezTo>
                    <a:pt x="189" y="273"/>
                    <a:pt x="171" y="250"/>
                    <a:pt x="153" y="232"/>
                  </a:cubicBezTo>
                  <a:cubicBezTo>
                    <a:pt x="250" y="176"/>
                    <a:pt x="384" y="116"/>
                    <a:pt x="578" y="116"/>
                  </a:cubicBezTo>
                  <a:close/>
                  <a:moveTo>
                    <a:pt x="578" y="0"/>
                  </a:moveTo>
                  <a:cubicBezTo>
                    <a:pt x="323" y="0"/>
                    <a:pt x="153" y="98"/>
                    <a:pt x="55" y="158"/>
                  </a:cubicBezTo>
                  <a:lnTo>
                    <a:pt x="0" y="195"/>
                  </a:lnTo>
                  <a:lnTo>
                    <a:pt x="37" y="232"/>
                  </a:lnTo>
                  <a:cubicBezTo>
                    <a:pt x="55" y="273"/>
                    <a:pt x="92" y="329"/>
                    <a:pt x="116" y="366"/>
                  </a:cubicBezTo>
                  <a:cubicBezTo>
                    <a:pt x="341" y="623"/>
                    <a:pt x="663" y="737"/>
                    <a:pt x="967" y="737"/>
                  </a:cubicBezTo>
                  <a:cubicBezTo>
                    <a:pt x="1100" y="737"/>
                    <a:pt x="1228" y="716"/>
                    <a:pt x="1345" y="675"/>
                  </a:cubicBezTo>
                  <a:cubicBezTo>
                    <a:pt x="1423" y="638"/>
                    <a:pt x="1479" y="620"/>
                    <a:pt x="1539" y="578"/>
                  </a:cubicBezTo>
                  <a:lnTo>
                    <a:pt x="1594" y="541"/>
                  </a:lnTo>
                  <a:lnTo>
                    <a:pt x="1557" y="504"/>
                  </a:lnTo>
                  <a:cubicBezTo>
                    <a:pt x="1479" y="389"/>
                    <a:pt x="1308" y="232"/>
                    <a:pt x="998" y="98"/>
                  </a:cubicBezTo>
                  <a:cubicBezTo>
                    <a:pt x="846" y="42"/>
                    <a:pt x="712" y="0"/>
                    <a:pt x="57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6354953" y="1239084"/>
              <a:ext cx="155553" cy="69575"/>
            </a:xfrm>
            <a:custGeom>
              <a:avLst/>
              <a:gdLst/>
              <a:ahLst/>
              <a:cxnLst/>
              <a:rect l="l" t="t" r="r" b="b"/>
              <a:pathLst>
                <a:path w="1138" h="509" extrusionOk="0">
                  <a:moveTo>
                    <a:pt x="466" y="0"/>
                  </a:moveTo>
                  <a:cubicBezTo>
                    <a:pt x="445" y="0"/>
                    <a:pt x="424" y="1"/>
                    <a:pt x="403" y="2"/>
                  </a:cubicBezTo>
                  <a:cubicBezTo>
                    <a:pt x="38" y="25"/>
                    <a:pt x="19" y="99"/>
                    <a:pt x="1" y="159"/>
                  </a:cubicBezTo>
                  <a:cubicBezTo>
                    <a:pt x="1" y="214"/>
                    <a:pt x="19" y="348"/>
                    <a:pt x="56" y="427"/>
                  </a:cubicBezTo>
                  <a:cubicBezTo>
                    <a:pt x="73" y="458"/>
                    <a:pt x="91" y="467"/>
                    <a:pt x="108" y="467"/>
                  </a:cubicBezTo>
                  <a:cubicBezTo>
                    <a:pt x="133" y="467"/>
                    <a:pt x="153" y="445"/>
                    <a:pt x="153" y="445"/>
                  </a:cubicBezTo>
                  <a:cubicBezTo>
                    <a:pt x="270" y="365"/>
                    <a:pt x="412" y="333"/>
                    <a:pt x="537" y="333"/>
                  </a:cubicBezTo>
                  <a:cubicBezTo>
                    <a:pt x="620" y="333"/>
                    <a:pt x="696" y="347"/>
                    <a:pt x="749" y="371"/>
                  </a:cubicBezTo>
                  <a:cubicBezTo>
                    <a:pt x="853" y="438"/>
                    <a:pt x="942" y="508"/>
                    <a:pt x="989" y="508"/>
                  </a:cubicBezTo>
                  <a:cubicBezTo>
                    <a:pt x="995" y="508"/>
                    <a:pt x="999" y="507"/>
                    <a:pt x="1004" y="505"/>
                  </a:cubicBezTo>
                  <a:cubicBezTo>
                    <a:pt x="1059" y="464"/>
                    <a:pt x="1138" y="274"/>
                    <a:pt x="1096" y="214"/>
                  </a:cubicBezTo>
                  <a:cubicBezTo>
                    <a:pt x="1079" y="144"/>
                    <a:pt x="822" y="0"/>
                    <a:pt x="466" y="0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6346752" y="1231019"/>
              <a:ext cx="166352" cy="84201"/>
            </a:xfrm>
            <a:custGeom>
              <a:avLst/>
              <a:gdLst/>
              <a:ahLst/>
              <a:cxnLst/>
              <a:rect l="l" t="t" r="r" b="b"/>
              <a:pathLst>
                <a:path w="1217" h="616" extrusionOk="0">
                  <a:moveTo>
                    <a:pt x="578" y="116"/>
                  </a:moveTo>
                  <a:cubicBezTo>
                    <a:pt x="712" y="116"/>
                    <a:pt x="831" y="146"/>
                    <a:pt x="925" y="176"/>
                  </a:cubicBezTo>
                  <a:cubicBezTo>
                    <a:pt x="985" y="199"/>
                    <a:pt x="1022" y="236"/>
                    <a:pt x="1064" y="255"/>
                  </a:cubicBezTo>
                  <a:cubicBezTo>
                    <a:pt x="1101" y="273"/>
                    <a:pt x="1119" y="292"/>
                    <a:pt x="1119" y="292"/>
                  </a:cubicBezTo>
                  <a:lnTo>
                    <a:pt x="1119" y="333"/>
                  </a:lnTo>
                  <a:cubicBezTo>
                    <a:pt x="1119" y="352"/>
                    <a:pt x="1101" y="389"/>
                    <a:pt x="1101" y="407"/>
                  </a:cubicBezTo>
                  <a:cubicBezTo>
                    <a:pt x="1082" y="449"/>
                    <a:pt x="1082" y="467"/>
                    <a:pt x="1064" y="486"/>
                  </a:cubicBezTo>
                  <a:cubicBezTo>
                    <a:pt x="1040" y="504"/>
                    <a:pt x="1040" y="523"/>
                    <a:pt x="1040" y="523"/>
                  </a:cubicBezTo>
                  <a:lnTo>
                    <a:pt x="1040" y="504"/>
                  </a:lnTo>
                  <a:cubicBezTo>
                    <a:pt x="1022" y="504"/>
                    <a:pt x="1022" y="504"/>
                    <a:pt x="985" y="486"/>
                  </a:cubicBezTo>
                  <a:cubicBezTo>
                    <a:pt x="948" y="467"/>
                    <a:pt x="888" y="430"/>
                    <a:pt x="833" y="389"/>
                  </a:cubicBezTo>
                  <a:cubicBezTo>
                    <a:pt x="754" y="352"/>
                    <a:pt x="638" y="333"/>
                    <a:pt x="523" y="333"/>
                  </a:cubicBezTo>
                  <a:cubicBezTo>
                    <a:pt x="407" y="352"/>
                    <a:pt x="292" y="389"/>
                    <a:pt x="176" y="467"/>
                  </a:cubicBezTo>
                  <a:lnTo>
                    <a:pt x="158" y="467"/>
                  </a:lnTo>
                  <a:cubicBezTo>
                    <a:pt x="158" y="430"/>
                    <a:pt x="139" y="389"/>
                    <a:pt x="116" y="333"/>
                  </a:cubicBezTo>
                  <a:lnTo>
                    <a:pt x="116" y="236"/>
                  </a:lnTo>
                  <a:cubicBezTo>
                    <a:pt x="116" y="199"/>
                    <a:pt x="116" y="199"/>
                    <a:pt x="158" y="176"/>
                  </a:cubicBezTo>
                  <a:cubicBezTo>
                    <a:pt x="195" y="139"/>
                    <a:pt x="292" y="121"/>
                    <a:pt x="486" y="121"/>
                  </a:cubicBezTo>
                  <a:cubicBezTo>
                    <a:pt x="517" y="117"/>
                    <a:pt x="548" y="116"/>
                    <a:pt x="578" y="116"/>
                  </a:cubicBezTo>
                  <a:close/>
                  <a:moveTo>
                    <a:pt x="570" y="0"/>
                  </a:moveTo>
                  <a:cubicBezTo>
                    <a:pt x="536" y="0"/>
                    <a:pt x="500" y="2"/>
                    <a:pt x="463" y="5"/>
                  </a:cubicBezTo>
                  <a:cubicBezTo>
                    <a:pt x="273" y="24"/>
                    <a:pt x="176" y="42"/>
                    <a:pt x="116" y="84"/>
                  </a:cubicBezTo>
                  <a:cubicBezTo>
                    <a:pt x="42" y="121"/>
                    <a:pt x="24" y="176"/>
                    <a:pt x="24" y="218"/>
                  </a:cubicBezTo>
                  <a:cubicBezTo>
                    <a:pt x="1" y="255"/>
                    <a:pt x="24" y="315"/>
                    <a:pt x="24" y="352"/>
                  </a:cubicBezTo>
                  <a:cubicBezTo>
                    <a:pt x="42" y="407"/>
                    <a:pt x="42" y="467"/>
                    <a:pt x="79" y="504"/>
                  </a:cubicBezTo>
                  <a:cubicBezTo>
                    <a:pt x="79" y="546"/>
                    <a:pt x="98" y="564"/>
                    <a:pt x="116" y="564"/>
                  </a:cubicBezTo>
                  <a:cubicBezTo>
                    <a:pt x="158" y="583"/>
                    <a:pt x="176" y="583"/>
                    <a:pt x="195" y="583"/>
                  </a:cubicBezTo>
                  <a:cubicBezTo>
                    <a:pt x="232" y="564"/>
                    <a:pt x="255" y="546"/>
                    <a:pt x="255" y="546"/>
                  </a:cubicBezTo>
                  <a:lnTo>
                    <a:pt x="232" y="546"/>
                  </a:lnTo>
                  <a:cubicBezTo>
                    <a:pt x="329" y="486"/>
                    <a:pt x="444" y="449"/>
                    <a:pt x="541" y="449"/>
                  </a:cubicBezTo>
                  <a:cubicBezTo>
                    <a:pt x="570" y="443"/>
                    <a:pt x="598" y="441"/>
                    <a:pt x="625" y="441"/>
                  </a:cubicBezTo>
                  <a:cubicBezTo>
                    <a:pt x="690" y="441"/>
                    <a:pt x="746" y="454"/>
                    <a:pt x="772" y="467"/>
                  </a:cubicBezTo>
                  <a:cubicBezTo>
                    <a:pt x="833" y="504"/>
                    <a:pt x="888" y="546"/>
                    <a:pt x="948" y="583"/>
                  </a:cubicBezTo>
                  <a:cubicBezTo>
                    <a:pt x="967" y="583"/>
                    <a:pt x="985" y="601"/>
                    <a:pt x="1003" y="601"/>
                  </a:cubicBezTo>
                  <a:cubicBezTo>
                    <a:pt x="1022" y="611"/>
                    <a:pt x="1037" y="615"/>
                    <a:pt x="1052" y="615"/>
                  </a:cubicBezTo>
                  <a:cubicBezTo>
                    <a:pt x="1067" y="615"/>
                    <a:pt x="1082" y="611"/>
                    <a:pt x="1101" y="601"/>
                  </a:cubicBezTo>
                  <a:cubicBezTo>
                    <a:pt x="1119" y="583"/>
                    <a:pt x="1137" y="564"/>
                    <a:pt x="1156" y="546"/>
                  </a:cubicBezTo>
                  <a:cubicBezTo>
                    <a:pt x="1179" y="504"/>
                    <a:pt x="1179" y="486"/>
                    <a:pt x="1198" y="449"/>
                  </a:cubicBezTo>
                  <a:cubicBezTo>
                    <a:pt x="1198" y="407"/>
                    <a:pt x="1216" y="370"/>
                    <a:pt x="1216" y="352"/>
                  </a:cubicBezTo>
                  <a:lnTo>
                    <a:pt x="1216" y="255"/>
                  </a:lnTo>
                  <a:cubicBezTo>
                    <a:pt x="1198" y="218"/>
                    <a:pt x="1156" y="199"/>
                    <a:pt x="1119" y="158"/>
                  </a:cubicBezTo>
                  <a:cubicBezTo>
                    <a:pt x="1082" y="139"/>
                    <a:pt x="1022" y="102"/>
                    <a:pt x="967" y="84"/>
                  </a:cubicBezTo>
                  <a:cubicBezTo>
                    <a:pt x="856" y="34"/>
                    <a:pt x="730" y="0"/>
                    <a:pt x="57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6684104" y="1218170"/>
              <a:ext cx="142158" cy="69165"/>
            </a:xfrm>
            <a:custGeom>
              <a:avLst/>
              <a:gdLst/>
              <a:ahLst/>
              <a:cxnLst/>
              <a:rect l="l" t="t" r="r" b="b"/>
              <a:pathLst>
                <a:path w="1040" h="506" extrusionOk="0">
                  <a:moveTo>
                    <a:pt x="454" y="0"/>
                  </a:moveTo>
                  <a:cubicBezTo>
                    <a:pt x="437" y="0"/>
                    <a:pt x="420" y="1"/>
                    <a:pt x="402" y="2"/>
                  </a:cubicBezTo>
                  <a:cubicBezTo>
                    <a:pt x="134" y="2"/>
                    <a:pt x="19" y="136"/>
                    <a:pt x="0" y="196"/>
                  </a:cubicBezTo>
                  <a:cubicBezTo>
                    <a:pt x="0" y="233"/>
                    <a:pt x="19" y="446"/>
                    <a:pt x="97" y="483"/>
                  </a:cubicBezTo>
                  <a:cubicBezTo>
                    <a:pt x="109" y="491"/>
                    <a:pt x="122" y="495"/>
                    <a:pt x="136" y="495"/>
                  </a:cubicBezTo>
                  <a:cubicBezTo>
                    <a:pt x="189" y="495"/>
                    <a:pt x="250" y="446"/>
                    <a:pt x="250" y="446"/>
                  </a:cubicBezTo>
                  <a:cubicBezTo>
                    <a:pt x="322" y="385"/>
                    <a:pt x="434" y="355"/>
                    <a:pt x="535" y="355"/>
                  </a:cubicBezTo>
                  <a:cubicBezTo>
                    <a:pt x="594" y="355"/>
                    <a:pt x="650" y="365"/>
                    <a:pt x="693" y="386"/>
                  </a:cubicBezTo>
                  <a:cubicBezTo>
                    <a:pt x="795" y="438"/>
                    <a:pt x="896" y="505"/>
                    <a:pt x="957" y="505"/>
                  </a:cubicBezTo>
                  <a:cubicBezTo>
                    <a:pt x="965" y="505"/>
                    <a:pt x="973" y="504"/>
                    <a:pt x="980" y="501"/>
                  </a:cubicBezTo>
                  <a:cubicBezTo>
                    <a:pt x="1040" y="483"/>
                    <a:pt x="998" y="252"/>
                    <a:pt x="961" y="178"/>
                  </a:cubicBezTo>
                  <a:cubicBezTo>
                    <a:pt x="944" y="122"/>
                    <a:pt x="708" y="0"/>
                    <a:pt x="454" y="0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6675902" y="1210789"/>
              <a:ext cx="152956" cy="84201"/>
            </a:xfrm>
            <a:custGeom>
              <a:avLst/>
              <a:gdLst/>
              <a:ahLst/>
              <a:cxnLst/>
              <a:rect l="l" t="t" r="r" b="b"/>
              <a:pathLst>
                <a:path w="1119" h="616" extrusionOk="0">
                  <a:moveTo>
                    <a:pt x="462" y="93"/>
                  </a:moveTo>
                  <a:cubicBezTo>
                    <a:pt x="578" y="93"/>
                    <a:pt x="712" y="116"/>
                    <a:pt x="809" y="153"/>
                  </a:cubicBezTo>
                  <a:cubicBezTo>
                    <a:pt x="869" y="172"/>
                    <a:pt x="906" y="209"/>
                    <a:pt x="943" y="232"/>
                  </a:cubicBezTo>
                  <a:cubicBezTo>
                    <a:pt x="966" y="250"/>
                    <a:pt x="984" y="269"/>
                    <a:pt x="984" y="269"/>
                  </a:cubicBezTo>
                  <a:cubicBezTo>
                    <a:pt x="1003" y="269"/>
                    <a:pt x="1003" y="347"/>
                    <a:pt x="1021" y="421"/>
                  </a:cubicBezTo>
                  <a:lnTo>
                    <a:pt x="1021" y="500"/>
                  </a:lnTo>
                  <a:lnTo>
                    <a:pt x="1003" y="500"/>
                  </a:lnTo>
                  <a:cubicBezTo>
                    <a:pt x="984" y="500"/>
                    <a:pt x="966" y="500"/>
                    <a:pt x="943" y="481"/>
                  </a:cubicBezTo>
                  <a:cubicBezTo>
                    <a:pt x="887" y="463"/>
                    <a:pt x="827" y="421"/>
                    <a:pt x="772" y="403"/>
                  </a:cubicBezTo>
                  <a:cubicBezTo>
                    <a:pt x="714" y="376"/>
                    <a:pt x="659" y="359"/>
                    <a:pt x="596" y="359"/>
                  </a:cubicBezTo>
                  <a:cubicBezTo>
                    <a:pt x="573" y="359"/>
                    <a:pt x="548" y="361"/>
                    <a:pt x="522" y="366"/>
                  </a:cubicBezTo>
                  <a:cubicBezTo>
                    <a:pt x="425" y="366"/>
                    <a:pt x="347" y="384"/>
                    <a:pt x="273" y="440"/>
                  </a:cubicBezTo>
                  <a:lnTo>
                    <a:pt x="273" y="463"/>
                  </a:lnTo>
                  <a:cubicBezTo>
                    <a:pt x="273" y="463"/>
                    <a:pt x="250" y="463"/>
                    <a:pt x="231" y="481"/>
                  </a:cubicBezTo>
                  <a:cubicBezTo>
                    <a:pt x="213" y="500"/>
                    <a:pt x="194" y="500"/>
                    <a:pt x="176" y="500"/>
                  </a:cubicBezTo>
                  <a:cubicBezTo>
                    <a:pt x="176" y="481"/>
                    <a:pt x="157" y="481"/>
                    <a:pt x="157" y="463"/>
                  </a:cubicBezTo>
                  <a:cubicBezTo>
                    <a:pt x="134" y="440"/>
                    <a:pt x="134" y="403"/>
                    <a:pt x="134" y="384"/>
                  </a:cubicBezTo>
                  <a:cubicBezTo>
                    <a:pt x="116" y="347"/>
                    <a:pt x="116" y="324"/>
                    <a:pt x="116" y="306"/>
                  </a:cubicBezTo>
                  <a:lnTo>
                    <a:pt x="116" y="250"/>
                  </a:lnTo>
                  <a:lnTo>
                    <a:pt x="134" y="232"/>
                  </a:lnTo>
                  <a:cubicBezTo>
                    <a:pt x="134" y="209"/>
                    <a:pt x="157" y="190"/>
                    <a:pt x="194" y="172"/>
                  </a:cubicBezTo>
                  <a:cubicBezTo>
                    <a:pt x="250" y="153"/>
                    <a:pt x="328" y="116"/>
                    <a:pt x="462" y="93"/>
                  </a:cubicBezTo>
                  <a:close/>
                  <a:moveTo>
                    <a:pt x="462" y="1"/>
                  </a:moveTo>
                  <a:cubicBezTo>
                    <a:pt x="310" y="1"/>
                    <a:pt x="213" y="38"/>
                    <a:pt x="134" y="93"/>
                  </a:cubicBezTo>
                  <a:cubicBezTo>
                    <a:pt x="97" y="116"/>
                    <a:pt x="79" y="135"/>
                    <a:pt x="60" y="153"/>
                  </a:cubicBezTo>
                  <a:cubicBezTo>
                    <a:pt x="42" y="190"/>
                    <a:pt x="19" y="209"/>
                    <a:pt x="19" y="232"/>
                  </a:cubicBezTo>
                  <a:cubicBezTo>
                    <a:pt x="0" y="250"/>
                    <a:pt x="0" y="287"/>
                    <a:pt x="0" y="306"/>
                  </a:cubicBezTo>
                  <a:cubicBezTo>
                    <a:pt x="19" y="347"/>
                    <a:pt x="19" y="366"/>
                    <a:pt x="19" y="403"/>
                  </a:cubicBezTo>
                  <a:cubicBezTo>
                    <a:pt x="42" y="440"/>
                    <a:pt x="42" y="481"/>
                    <a:pt x="60" y="500"/>
                  </a:cubicBezTo>
                  <a:cubicBezTo>
                    <a:pt x="79" y="537"/>
                    <a:pt x="97" y="555"/>
                    <a:pt x="116" y="578"/>
                  </a:cubicBezTo>
                  <a:cubicBezTo>
                    <a:pt x="141" y="594"/>
                    <a:pt x="166" y="600"/>
                    <a:pt x="189" y="600"/>
                  </a:cubicBezTo>
                  <a:cubicBezTo>
                    <a:pt x="220" y="600"/>
                    <a:pt x="249" y="589"/>
                    <a:pt x="273" y="578"/>
                  </a:cubicBezTo>
                  <a:cubicBezTo>
                    <a:pt x="310" y="555"/>
                    <a:pt x="328" y="537"/>
                    <a:pt x="347" y="537"/>
                  </a:cubicBezTo>
                  <a:cubicBezTo>
                    <a:pt x="388" y="500"/>
                    <a:pt x="462" y="463"/>
                    <a:pt x="522" y="463"/>
                  </a:cubicBezTo>
                  <a:cubicBezTo>
                    <a:pt x="596" y="463"/>
                    <a:pt x="675" y="463"/>
                    <a:pt x="735" y="500"/>
                  </a:cubicBezTo>
                  <a:cubicBezTo>
                    <a:pt x="790" y="518"/>
                    <a:pt x="850" y="555"/>
                    <a:pt x="887" y="578"/>
                  </a:cubicBezTo>
                  <a:cubicBezTo>
                    <a:pt x="924" y="597"/>
                    <a:pt x="943" y="597"/>
                    <a:pt x="984" y="615"/>
                  </a:cubicBezTo>
                  <a:lnTo>
                    <a:pt x="1058" y="615"/>
                  </a:lnTo>
                  <a:cubicBezTo>
                    <a:pt x="1081" y="597"/>
                    <a:pt x="1100" y="578"/>
                    <a:pt x="1100" y="555"/>
                  </a:cubicBezTo>
                  <a:cubicBezTo>
                    <a:pt x="1118" y="555"/>
                    <a:pt x="1118" y="537"/>
                    <a:pt x="1118" y="518"/>
                  </a:cubicBezTo>
                  <a:lnTo>
                    <a:pt x="1118" y="403"/>
                  </a:lnTo>
                  <a:cubicBezTo>
                    <a:pt x="1118" y="347"/>
                    <a:pt x="1100" y="269"/>
                    <a:pt x="1081" y="209"/>
                  </a:cubicBezTo>
                  <a:cubicBezTo>
                    <a:pt x="1058" y="172"/>
                    <a:pt x="1021" y="153"/>
                    <a:pt x="984" y="135"/>
                  </a:cubicBezTo>
                  <a:cubicBezTo>
                    <a:pt x="966" y="116"/>
                    <a:pt x="906" y="75"/>
                    <a:pt x="850" y="56"/>
                  </a:cubicBezTo>
                  <a:cubicBezTo>
                    <a:pt x="735" y="19"/>
                    <a:pt x="596" y="1"/>
                    <a:pt x="46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6384068" y="1353084"/>
              <a:ext cx="76000" cy="24057"/>
            </a:xfrm>
            <a:custGeom>
              <a:avLst/>
              <a:gdLst/>
              <a:ahLst/>
              <a:cxnLst/>
              <a:rect l="l" t="t" r="r" b="b"/>
              <a:pathLst>
                <a:path w="556" h="176" extrusionOk="0">
                  <a:moveTo>
                    <a:pt x="391" y="1"/>
                  </a:moveTo>
                  <a:cubicBezTo>
                    <a:pt x="329" y="1"/>
                    <a:pt x="267" y="22"/>
                    <a:pt x="213" y="55"/>
                  </a:cubicBezTo>
                  <a:cubicBezTo>
                    <a:pt x="172" y="80"/>
                    <a:pt x="128" y="87"/>
                    <a:pt x="91" y="87"/>
                  </a:cubicBezTo>
                  <a:cubicBezTo>
                    <a:pt x="39" y="87"/>
                    <a:pt x="0" y="73"/>
                    <a:pt x="0" y="73"/>
                  </a:cubicBezTo>
                  <a:lnTo>
                    <a:pt x="0" y="73"/>
                  </a:lnTo>
                  <a:cubicBezTo>
                    <a:pt x="0" y="73"/>
                    <a:pt x="0" y="133"/>
                    <a:pt x="56" y="170"/>
                  </a:cubicBezTo>
                  <a:cubicBezTo>
                    <a:pt x="71" y="174"/>
                    <a:pt x="85" y="175"/>
                    <a:pt x="99" y="175"/>
                  </a:cubicBezTo>
                  <a:cubicBezTo>
                    <a:pt x="156" y="175"/>
                    <a:pt x="205" y="148"/>
                    <a:pt x="268" y="133"/>
                  </a:cubicBezTo>
                  <a:cubicBezTo>
                    <a:pt x="288" y="130"/>
                    <a:pt x="303" y="128"/>
                    <a:pt x="317" y="128"/>
                  </a:cubicBezTo>
                  <a:cubicBezTo>
                    <a:pt x="369" y="128"/>
                    <a:pt x="385" y="152"/>
                    <a:pt x="463" y="152"/>
                  </a:cubicBezTo>
                  <a:cubicBezTo>
                    <a:pt x="469" y="153"/>
                    <a:pt x="475" y="154"/>
                    <a:pt x="480" y="154"/>
                  </a:cubicBezTo>
                  <a:cubicBezTo>
                    <a:pt x="540" y="154"/>
                    <a:pt x="556" y="70"/>
                    <a:pt x="518" y="36"/>
                  </a:cubicBezTo>
                  <a:cubicBezTo>
                    <a:pt x="478" y="11"/>
                    <a:pt x="435" y="1"/>
                    <a:pt x="3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6765571" y="1352947"/>
              <a:ext cx="65748" cy="21324"/>
            </a:xfrm>
            <a:custGeom>
              <a:avLst/>
              <a:gdLst/>
              <a:ahLst/>
              <a:cxnLst/>
              <a:rect l="l" t="t" r="r" b="b"/>
              <a:pathLst>
                <a:path w="481" h="156" extrusionOk="0">
                  <a:moveTo>
                    <a:pt x="37" y="0"/>
                  </a:moveTo>
                  <a:cubicBezTo>
                    <a:pt x="19" y="19"/>
                    <a:pt x="0" y="74"/>
                    <a:pt x="37" y="116"/>
                  </a:cubicBezTo>
                  <a:cubicBezTo>
                    <a:pt x="45" y="119"/>
                    <a:pt x="50" y="121"/>
                    <a:pt x="55" y="121"/>
                  </a:cubicBezTo>
                  <a:cubicBezTo>
                    <a:pt x="74" y="121"/>
                    <a:pt x="73" y="93"/>
                    <a:pt x="153" y="93"/>
                  </a:cubicBezTo>
                  <a:cubicBezTo>
                    <a:pt x="240" y="93"/>
                    <a:pt x="249" y="156"/>
                    <a:pt x="332" y="156"/>
                  </a:cubicBezTo>
                  <a:cubicBezTo>
                    <a:pt x="342" y="156"/>
                    <a:pt x="353" y="155"/>
                    <a:pt x="365" y="153"/>
                  </a:cubicBezTo>
                  <a:cubicBezTo>
                    <a:pt x="462" y="134"/>
                    <a:pt x="481" y="19"/>
                    <a:pt x="481" y="19"/>
                  </a:cubicBezTo>
                  <a:lnTo>
                    <a:pt x="481" y="19"/>
                  </a:lnTo>
                  <a:cubicBezTo>
                    <a:pt x="481" y="19"/>
                    <a:pt x="419" y="66"/>
                    <a:pt x="356" y="66"/>
                  </a:cubicBezTo>
                  <a:cubicBezTo>
                    <a:pt x="340" y="66"/>
                    <a:pt x="325" y="63"/>
                    <a:pt x="310" y="56"/>
                  </a:cubicBezTo>
                  <a:cubicBezTo>
                    <a:pt x="231" y="0"/>
                    <a:pt x="153" y="0"/>
                    <a:pt x="3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9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459" name="Google Shape;459;p29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" name="Google Shape;460;p29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461" name="Google Shape;461;p29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9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9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4" name="Google Shape;464;p29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5" name="Google Shape;465;p29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6" name="Google Shape;466;p29"/>
          <p:cNvGrpSpPr/>
          <p:nvPr/>
        </p:nvGrpSpPr>
        <p:grpSpPr>
          <a:xfrm flipH="1">
            <a:off x="7258295" y="2477759"/>
            <a:ext cx="1172483" cy="2130823"/>
            <a:chOff x="1403000" y="292300"/>
            <a:chExt cx="2566732" cy="4664675"/>
          </a:xfrm>
        </p:grpSpPr>
        <p:sp>
          <p:nvSpPr>
            <p:cNvPr id="467" name="Google Shape;467;p29"/>
            <p:cNvSpPr/>
            <p:nvPr/>
          </p:nvSpPr>
          <p:spPr>
            <a:xfrm>
              <a:off x="2576566" y="4571564"/>
              <a:ext cx="1035537" cy="363600"/>
            </a:xfrm>
            <a:custGeom>
              <a:avLst/>
              <a:gdLst/>
              <a:ahLst/>
              <a:cxnLst/>
              <a:rect l="l" t="t" r="r" b="b"/>
              <a:pathLst>
                <a:path w="3466" h="1217" extrusionOk="0">
                  <a:moveTo>
                    <a:pt x="1483" y="1"/>
                  </a:moveTo>
                  <a:cubicBezTo>
                    <a:pt x="1349" y="1"/>
                    <a:pt x="1252" y="98"/>
                    <a:pt x="1252" y="232"/>
                  </a:cubicBezTo>
                  <a:lnTo>
                    <a:pt x="1252" y="366"/>
                  </a:lnTo>
                  <a:lnTo>
                    <a:pt x="0" y="597"/>
                  </a:lnTo>
                  <a:lnTo>
                    <a:pt x="97" y="1216"/>
                  </a:lnTo>
                  <a:lnTo>
                    <a:pt x="3294" y="615"/>
                  </a:lnTo>
                  <a:cubicBezTo>
                    <a:pt x="3392" y="597"/>
                    <a:pt x="3465" y="500"/>
                    <a:pt x="3465" y="384"/>
                  </a:cubicBezTo>
                  <a:lnTo>
                    <a:pt x="3465" y="232"/>
                  </a:lnTo>
                  <a:cubicBezTo>
                    <a:pt x="3465" y="98"/>
                    <a:pt x="3350" y="1"/>
                    <a:pt x="3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559834" y="4555132"/>
              <a:ext cx="1070194" cy="396464"/>
            </a:xfrm>
            <a:custGeom>
              <a:avLst/>
              <a:gdLst/>
              <a:ahLst/>
              <a:cxnLst/>
              <a:rect l="l" t="t" r="r" b="b"/>
              <a:pathLst>
                <a:path w="3582" h="1327" extrusionOk="0">
                  <a:moveTo>
                    <a:pt x="3272" y="93"/>
                  </a:moveTo>
                  <a:cubicBezTo>
                    <a:pt x="3387" y="93"/>
                    <a:pt x="3484" y="190"/>
                    <a:pt x="3484" y="287"/>
                  </a:cubicBezTo>
                  <a:lnTo>
                    <a:pt x="3484" y="439"/>
                  </a:lnTo>
                  <a:cubicBezTo>
                    <a:pt x="3484" y="536"/>
                    <a:pt x="3424" y="615"/>
                    <a:pt x="3332" y="633"/>
                  </a:cubicBezTo>
                  <a:lnTo>
                    <a:pt x="3290" y="633"/>
                  </a:lnTo>
                  <a:lnTo>
                    <a:pt x="190" y="1211"/>
                  </a:lnTo>
                  <a:lnTo>
                    <a:pt x="116" y="693"/>
                  </a:lnTo>
                  <a:lnTo>
                    <a:pt x="1345" y="462"/>
                  </a:lnTo>
                  <a:lnTo>
                    <a:pt x="1345" y="287"/>
                  </a:lnTo>
                  <a:cubicBezTo>
                    <a:pt x="1345" y="190"/>
                    <a:pt x="1442" y="93"/>
                    <a:pt x="1539" y="93"/>
                  </a:cubicBezTo>
                  <a:close/>
                  <a:moveTo>
                    <a:pt x="1539" y="0"/>
                  </a:moveTo>
                  <a:cubicBezTo>
                    <a:pt x="1387" y="0"/>
                    <a:pt x="1253" y="134"/>
                    <a:pt x="1253" y="287"/>
                  </a:cubicBezTo>
                  <a:lnTo>
                    <a:pt x="1253" y="384"/>
                  </a:lnTo>
                  <a:lnTo>
                    <a:pt x="1" y="615"/>
                  </a:lnTo>
                  <a:lnTo>
                    <a:pt x="116" y="1326"/>
                  </a:lnTo>
                  <a:lnTo>
                    <a:pt x="3406" y="712"/>
                  </a:lnTo>
                  <a:lnTo>
                    <a:pt x="3406" y="670"/>
                  </a:lnTo>
                  <a:cubicBezTo>
                    <a:pt x="3484" y="633"/>
                    <a:pt x="3581" y="555"/>
                    <a:pt x="3581" y="439"/>
                  </a:cubicBezTo>
                  <a:lnTo>
                    <a:pt x="3581" y="287"/>
                  </a:lnTo>
                  <a:cubicBezTo>
                    <a:pt x="3581" y="134"/>
                    <a:pt x="3448" y="0"/>
                    <a:pt x="327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2029818" y="2933116"/>
              <a:ext cx="87241" cy="1880443"/>
            </a:xfrm>
            <a:custGeom>
              <a:avLst/>
              <a:gdLst/>
              <a:ahLst/>
              <a:cxnLst/>
              <a:rect l="l" t="t" r="r" b="b"/>
              <a:pathLst>
                <a:path w="292" h="6294" extrusionOk="0">
                  <a:moveTo>
                    <a:pt x="116" y="0"/>
                  </a:moveTo>
                  <a:cubicBezTo>
                    <a:pt x="42" y="0"/>
                    <a:pt x="0" y="37"/>
                    <a:pt x="0" y="116"/>
                  </a:cubicBezTo>
                  <a:lnTo>
                    <a:pt x="0" y="6159"/>
                  </a:lnTo>
                  <a:cubicBezTo>
                    <a:pt x="0" y="6238"/>
                    <a:pt x="42" y="6293"/>
                    <a:pt x="116" y="6293"/>
                  </a:cubicBezTo>
                  <a:lnTo>
                    <a:pt x="291" y="6293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2013087" y="2915190"/>
              <a:ext cx="120404" cy="1909423"/>
            </a:xfrm>
            <a:custGeom>
              <a:avLst/>
              <a:gdLst/>
              <a:ahLst/>
              <a:cxnLst/>
              <a:rect l="l" t="t" r="r" b="b"/>
              <a:pathLst>
                <a:path w="403" h="6391" extrusionOk="0">
                  <a:moveTo>
                    <a:pt x="310" y="97"/>
                  </a:moveTo>
                  <a:lnTo>
                    <a:pt x="310" y="6298"/>
                  </a:lnTo>
                  <a:lnTo>
                    <a:pt x="172" y="6298"/>
                  </a:lnTo>
                  <a:cubicBezTo>
                    <a:pt x="135" y="6298"/>
                    <a:pt x="98" y="6256"/>
                    <a:pt x="98" y="6219"/>
                  </a:cubicBezTo>
                  <a:lnTo>
                    <a:pt x="98" y="176"/>
                  </a:lnTo>
                  <a:cubicBezTo>
                    <a:pt x="98" y="134"/>
                    <a:pt x="135" y="97"/>
                    <a:pt x="172" y="97"/>
                  </a:cubicBezTo>
                  <a:close/>
                  <a:moveTo>
                    <a:pt x="172" y="0"/>
                  </a:moveTo>
                  <a:cubicBezTo>
                    <a:pt x="79" y="0"/>
                    <a:pt x="1" y="79"/>
                    <a:pt x="1" y="176"/>
                  </a:cubicBezTo>
                  <a:lnTo>
                    <a:pt x="1" y="6219"/>
                  </a:lnTo>
                  <a:cubicBezTo>
                    <a:pt x="1" y="6316"/>
                    <a:pt x="79" y="6390"/>
                    <a:pt x="172" y="6390"/>
                  </a:cubicBezTo>
                  <a:lnTo>
                    <a:pt x="403" y="639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2098834" y="2926245"/>
              <a:ext cx="921108" cy="1887314"/>
            </a:xfrm>
            <a:custGeom>
              <a:avLst/>
              <a:gdLst/>
              <a:ahLst/>
              <a:cxnLst/>
              <a:rect l="l" t="t" r="r" b="b"/>
              <a:pathLst>
                <a:path w="3083" h="6317" extrusionOk="0">
                  <a:moveTo>
                    <a:pt x="116" y="0"/>
                  </a:moveTo>
                  <a:cubicBezTo>
                    <a:pt x="60" y="0"/>
                    <a:pt x="0" y="60"/>
                    <a:pt x="0" y="116"/>
                  </a:cubicBezTo>
                  <a:lnTo>
                    <a:pt x="0" y="6201"/>
                  </a:lnTo>
                  <a:cubicBezTo>
                    <a:pt x="0" y="6279"/>
                    <a:pt x="60" y="6316"/>
                    <a:pt x="116" y="6316"/>
                  </a:cubicBezTo>
                  <a:lnTo>
                    <a:pt x="2985" y="5757"/>
                  </a:lnTo>
                  <a:cubicBezTo>
                    <a:pt x="3045" y="5757"/>
                    <a:pt x="3082" y="5702"/>
                    <a:pt x="3082" y="5642"/>
                  </a:cubicBezTo>
                  <a:lnTo>
                    <a:pt x="3082" y="485"/>
                  </a:lnTo>
                  <a:cubicBezTo>
                    <a:pt x="3082" y="425"/>
                    <a:pt x="3045" y="370"/>
                    <a:pt x="2985" y="370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2082102" y="2914294"/>
              <a:ext cx="948894" cy="1913008"/>
            </a:xfrm>
            <a:custGeom>
              <a:avLst/>
              <a:gdLst/>
              <a:ahLst/>
              <a:cxnLst/>
              <a:rect l="l" t="t" r="r" b="b"/>
              <a:pathLst>
                <a:path w="3176" h="6403" extrusionOk="0">
                  <a:moveTo>
                    <a:pt x="172" y="100"/>
                  </a:moveTo>
                  <a:lnTo>
                    <a:pt x="3041" y="447"/>
                  </a:lnTo>
                  <a:cubicBezTo>
                    <a:pt x="3060" y="447"/>
                    <a:pt x="3083" y="484"/>
                    <a:pt x="3083" y="525"/>
                  </a:cubicBezTo>
                  <a:lnTo>
                    <a:pt x="3083" y="5682"/>
                  </a:lnTo>
                  <a:cubicBezTo>
                    <a:pt x="3083" y="5723"/>
                    <a:pt x="3060" y="5760"/>
                    <a:pt x="3041" y="5760"/>
                  </a:cubicBezTo>
                  <a:lnTo>
                    <a:pt x="153" y="6301"/>
                  </a:lnTo>
                  <a:lnTo>
                    <a:pt x="116" y="6301"/>
                  </a:lnTo>
                  <a:cubicBezTo>
                    <a:pt x="116" y="6278"/>
                    <a:pt x="98" y="6259"/>
                    <a:pt x="98" y="6241"/>
                  </a:cubicBezTo>
                  <a:lnTo>
                    <a:pt x="98" y="156"/>
                  </a:lnTo>
                  <a:cubicBezTo>
                    <a:pt x="98" y="119"/>
                    <a:pt x="135" y="100"/>
                    <a:pt x="172" y="100"/>
                  </a:cubicBezTo>
                  <a:close/>
                  <a:moveTo>
                    <a:pt x="149" y="0"/>
                  </a:moveTo>
                  <a:cubicBezTo>
                    <a:pt x="80" y="0"/>
                    <a:pt x="1" y="72"/>
                    <a:pt x="1" y="156"/>
                  </a:cubicBezTo>
                  <a:lnTo>
                    <a:pt x="1" y="6241"/>
                  </a:lnTo>
                  <a:cubicBezTo>
                    <a:pt x="1" y="6301"/>
                    <a:pt x="19" y="6338"/>
                    <a:pt x="56" y="6356"/>
                  </a:cubicBezTo>
                  <a:cubicBezTo>
                    <a:pt x="86" y="6383"/>
                    <a:pt x="114" y="6403"/>
                    <a:pt x="141" y="6403"/>
                  </a:cubicBezTo>
                  <a:cubicBezTo>
                    <a:pt x="151" y="6403"/>
                    <a:pt x="162" y="6400"/>
                    <a:pt x="172" y="6393"/>
                  </a:cubicBezTo>
                  <a:lnTo>
                    <a:pt x="3060" y="5857"/>
                  </a:lnTo>
                  <a:cubicBezTo>
                    <a:pt x="3138" y="5839"/>
                    <a:pt x="3175" y="5760"/>
                    <a:pt x="3175" y="5682"/>
                  </a:cubicBezTo>
                  <a:lnTo>
                    <a:pt x="3175" y="525"/>
                  </a:lnTo>
                  <a:cubicBezTo>
                    <a:pt x="3175" y="447"/>
                    <a:pt x="3138" y="368"/>
                    <a:pt x="3060" y="350"/>
                  </a:cubicBezTo>
                  <a:lnTo>
                    <a:pt x="172" y="3"/>
                  </a:lnTo>
                  <a:cubicBezTo>
                    <a:pt x="164" y="1"/>
                    <a:pt x="157" y="0"/>
                    <a:pt x="14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1415548" y="735374"/>
              <a:ext cx="183744" cy="3773135"/>
            </a:xfrm>
            <a:custGeom>
              <a:avLst/>
              <a:gdLst/>
              <a:ahLst/>
              <a:cxnLst/>
              <a:rect l="l" t="t" r="r" b="b"/>
              <a:pathLst>
                <a:path w="615" h="12629" extrusionOk="0">
                  <a:moveTo>
                    <a:pt x="250" y="0"/>
                  </a:moveTo>
                  <a:cubicBezTo>
                    <a:pt x="116" y="0"/>
                    <a:pt x="0" y="97"/>
                    <a:pt x="0" y="231"/>
                  </a:cubicBezTo>
                  <a:lnTo>
                    <a:pt x="0" y="12397"/>
                  </a:lnTo>
                  <a:cubicBezTo>
                    <a:pt x="0" y="12531"/>
                    <a:pt x="116" y="12628"/>
                    <a:pt x="250" y="12628"/>
                  </a:cubicBezTo>
                  <a:lnTo>
                    <a:pt x="615" y="12628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1403000" y="717448"/>
              <a:ext cx="207346" cy="3808987"/>
            </a:xfrm>
            <a:custGeom>
              <a:avLst/>
              <a:gdLst/>
              <a:ahLst/>
              <a:cxnLst/>
              <a:rect l="l" t="t" r="r" b="b"/>
              <a:pathLst>
                <a:path w="694" h="12749" extrusionOk="0">
                  <a:moveTo>
                    <a:pt x="597" y="97"/>
                  </a:moveTo>
                  <a:lnTo>
                    <a:pt x="597" y="12651"/>
                  </a:lnTo>
                  <a:lnTo>
                    <a:pt x="292" y="12651"/>
                  </a:lnTo>
                  <a:cubicBezTo>
                    <a:pt x="176" y="12651"/>
                    <a:pt x="98" y="12554"/>
                    <a:pt x="98" y="12457"/>
                  </a:cubicBezTo>
                  <a:lnTo>
                    <a:pt x="98" y="291"/>
                  </a:lnTo>
                  <a:cubicBezTo>
                    <a:pt x="98" y="194"/>
                    <a:pt x="176" y="97"/>
                    <a:pt x="292" y="97"/>
                  </a:cubicBezTo>
                  <a:close/>
                  <a:moveTo>
                    <a:pt x="292" y="0"/>
                  </a:moveTo>
                  <a:cubicBezTo>
                    <a:pt x="116" y="0"/>
                    <a:pt x="1" y="139"/>
                    <a:pt x="1" y="291"/>
                  </a:cubicBezTo>
                  <a:lnTo>
                    <a:pt x="1" y="12457"/>
                  </a:lnTo>
                  <a:cubicBezTo>
                    <a:pt x="1" y="12614"/>
                    <a:pt x="116" y="12748"/>
                    <a:pt x="292" y="12748"/>
                  </a:cubicBezTo>
                  <a:lnTo>
                    <a:pt x="694" y="12748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1558958" y="729697"/>
              <a:ext cx="2024167" cy="3785384"/>
            </a:xfrm>
            <a:custGeom>
              <a:avLst/>
              <a:gdLst/>
              <a:ahLst/>
              <a:cxnLst/>
              <a:rect l="l" t="t" r="r" b="b"/>
              <a:pathLst>
                <a:path w="6775" h="12670" extrusionOk="0">
                  <a:moveTo>
                    <a:pt x="250" y="1"/>
                  </a:moveTo>
                  <a:cubicBezTo>
                    <a:pt x="116" y="1"/>
                    <a:pt x="1" y="98"/>
                    <a:pt x="1" y="232"/>
                  </a:cubicBezTo>
                  <a:lnTo>
                    <a:pt x="1" y="12458"/>
                  </a:lnTo>
                  <a:cubicBezTo>
                    <a:pt x="1" y="12578"/>
                    <a:pt x="94" y="12669"/>
                    <a:pt x="211" y="12669"/>
                  </a:cubicBezTo>
                  <a:cubicBezTo>
                    <a:pt x="224" y="12669"/>
                    <a:pt x="237" y="12668"/>
                    <a:pt x="250" y="12666"/>
                  </a:cubicBezTo>
                  <a:lnTo>
                    <a:pt x="6585" y="11552"/>
                  </a:lnTo>
                  <a:cubicBezTo>
                    <a:pt x="6682" y="11534"/>
                    <a:pt x="6774" y="11418"/>
                    <a:pt x="6774" y="11303"/>
                  </a:cubicBezTo>
                  <a:lnTo>
                    <a:pt x="6774" y="943"/>
                  </a:lnTo>
                  <a:cubicBezTo>
                    <a:pt x="6774" y="828"/>
                    <a:pt x="6682" y="731"/>
                    <a:pt x="6585" y="712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1546708" y="716850"/>
              <a:ext cx="2048666" cy="3811676"/>
            </a:xfrm>
            <a:custGeom>
              <a:avLst/>
              <a:gdLst/>
              <a:ahLst/>
              <a:cxnLst/>
              <a:rect l="l" t="t" r="r" b="b"/>
              <a:pathLst>
                <a:path w="6857" h="12758" extrusionOk="0">
                  <a:moveTo>
                    <a:pt x="258" y="97"/>
                  </a:moveTo>
                  <a:cubicBezTo>
                    <a:pt x="269" y="97"/>
                    <a:pt x="280" y="97"/>
                    <a:pt x="291" y="99"/>
                  </a:cubicBezTo>
                  <a:lnTo>
                    <a:pt x="6626" y="811"/>
                  </a:lnTo>
                  <a:cubicBezTo>
                    <a:pt x="6700" y="811"/>
                    <a:pt x="6760" y="889"/>
                    <a:pt x="6760" y="986"/>
                  </a:cubicBezTo>
                  <a:lnTo>
                    <a:pt x="6760" y="11346"/>
                  </a:lnTo>
                  <a:cubicBezTo>
                    <a:pt x="6760" y="11438"/>
                    <a:pt x="6700" y="11535"/>
                    <a:pt x="6626" y="11554"/>
                  </a:cubicBezTo>
                  <a:lnTo>
                    <a:pt x="291" y="12653"/>
                  </a:lnTo>
                  <a:cubicBezTo>
                    <a:pt x="275" y="12658"/>
                    <a:pt x="259" y="12661"/>
                    <a:pt x="244" y="12661"/>
                  </a:cubicBezTo>
                  <a:cubicBezTo>
                    <a:pt x="204" y="12661"/>
                    <a:pt x="171" y="12643"/>
                    <a:pt x="157" y="12616"/>
                  </a:cubicBezTo>
                  <a:cubicBezTo>
                    <a:pt x="116" y="12593"/>
                    <a:pt x="97" y="12556"/>
                    <a:pt x="97" y="12501"/>
                  </a:cubicBezTo>
                  <a:lnTo>
                    <a:pt x="97" y="275"/>
                  </a:lnTo>
                  <a:cubicBezTo>
                    <a:pt x="97" y="171"/>
                    <a:pt x="161" y="97"/>
                    <a:pt x="258" y="97"/>
                  </a:cubicBezTo>
                  <a:close/>
                  <a:moveTo>
                    <a:pt x="274" y="0"/>
                  </a:moveTo>
                  <a:cubicBezTo>
                    <a:pt x="120" y="0"/>
                    <a:pt x="0" y="112"/>
                    <a:pt x="0" y="275"/>
                  </a:cubicBezTo>
                  <a:lnTo>
                    <a:pt x="0" y="12501"/>
                  </a:lnTo>
                  <a:cubicBezTo>
                    <a:pt x="0" y="12575"/>
                    <a:pt x="23" y="12653"/>
                    <a:pt x="79" y="12690"/>
                  </a:cubicBezTo>
                  <a:cubicBezTo>
                    <a:pt x="124" y="12736"/>
                    <a:pt x="177" y="12757"/>
                    <a:pt x="242" y="12757"/>
                  </a:cubicBezTo>
                  <a:cubicBezTo>
                    <a:pt x="263" y="12757"/>
                    <a:pt x="286" y="12755"/>
                    <a:pt x="310" y="12750"/>
                  </a:cubicBezTo>
                  <a:lnTo>
                    <a:pt x="6644" y="11651"/>
                  </a:lnTo>
                  <a:cubicBezTo>
                    <a:pt x="6760" y="11614"/>
                    <a:pt x="6857" y="11498"/>
                    <a:pt x="6857" y="11346"/>
                  </a:cubicBezTo>
                  <a:lnTo>
                    <a:pt x="6857" y="986"/>
                  </a:lnTo>
                  <a:cubicBezTo>
                    <a:pt x="6857" y="852"/>
                    <a:pt x="6760" y="718"/>
                    <a:pt x="6626" y="718"/>
                  </a:cubicBezTo>
                  <a:lnTo>
                    <a:pt x="310" y="2"/>
                  </a:lnTo>
                  <a:cubicBezTo>
                    <a:pt x="298" y="1"/>
                    <a:pt x="286" y="0"/>
                    <a:pt x="27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1656954" y="867131"/>
              <a:ext cx="1851478" cy="3504244"/>
            </a:xfrm>
            <a:custGeom>
              <a:avLst/>
              <a:gdLst/>
              <a:ahLst/>
              <a:cxnLst/>
              <a:rect l="l" t="t" r="r" b="b"/>
              <a:pathLst>
                <a:path w="6197" h="11729" extrusionOk="0">
                  <a:moveTo>
                    <a:pt x="216" y="1"/>
                  </a:moveTo>
                  <a:cubicBezTo>
                    <a:pt x="97" y="1"/>
                    <a:pt x="1" y="89"/>
                    <a:pt x="1" y="215"/>
                  </a:cubicBezTo>
                  <a:lnTo>
                    <a:pt x="1" y="11536"/>
                  </a:lnTo>
                  <a:cubicBezTo>
                    <a:pt x="1" y="11656"/>
                    <a:pt x="94" y="11728"/>
                    <a:pt x="210" y="11728"/>
                  </a:cubicBezTo>
                  <a:cubicBezTo>
                    <a:pt x="223" y="11728"/>
                    <a:pt x="237" y="11727"/>
                    <a:pt x="250" y="11725"/>
                  </a:cubicBezTo>
                  <a:lnTo>
                    <a:pt x="6026" y="10783"/>
                  </a:lnTo>
                  <a:cubicBezTo>
                    <a:pt x="6123" y="10764"/>
                    <a:pt x="6197" y="10649"/>
                    <a:pt x="6197" y="10552"/>
                  </a:cubicBezTo>
                  <a:lnTo>
                    <a:pt x="6197" y="811"/>
                  </a:lnTo>
                  <a:cubicBezTo>
                    <a:pt x="6197" y="696"/>
                    <a:pt x="6123" y="599"/>
                    <a:pt x="6026" y="580"/>
                  </a:cubicBezTo>
                  <a:lnTo>
                    <a:pt x="250" y="3"/>
                  </a:lnTo>
                  <a:cubicBezTo>
                    <a:pt x="239" y="1"/>
                    <a:pt x="227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1644704" y="849504"/>
              <a:ext cx="1881653" cy="3539499"/>
            </a:xfrm>
            <a:custGeom>
              <a:avLst/>
              <a:gdLst/>
              <a:ahLst/>
              <a:cxnLst/>
              <a:rect l="l" t="t" r="r" b="b"/>
              <a:pathLst>
                <a:path w="6298" h="11847" extrusionOk="0">
                  <a:moveTo>
                    <a:pt x="273" y="99"/>
                  </a:moveTo>
                  <a:lnTo>
                    <a:pt x="6067" y="695"/>
                  </a:lnTo>
                  <a:cubicBezTo>
                    <a:pt x="6122" y="695"/>
                    <a:pt x="6201" y="773"/>
                    <a:pt x="6201" y="870"/>
                  </a:cubicBezTo>
                  <a:lnTo>
                    <a:pt x="6201" y="10611"/>
                  </a:lnTo>
                  <a:cubicBezTo>
                    <a:pt x="6201" y="10689"/>
                    <a:pt x="6122" y="10786"/>
                    <a:pt x="6067" y="10786"/>
                  </a:cubicBezTo>
                  <a:lnTo>
                    <a:pt x="273" y="11747"/>
                  </a:lnTo>
                  <a:cubicBezTo>
                    <a:pt x="263" y="11749"/>
                    <a:pt x="254" y="11750"/>
                    <a:pt x="244" y="11750"/>
                  </a:cubicBezTo>
                  <a:cubicBezTo>
                    <a:pt x="161" y="11750"/>
                    <a:pt x="97" y="11678"/>
                    <a:pt x="97" y="11595"/>
                  </a:cubicBezTo>
                  <a:lnTo>
                    <a:pt x="97" y="274"/>
                  </a:lnTo>
                  <a:cubicBezTo>
                    <a:pt x="97" y="159"/>
                    <a:pt x="176" y="99"/>
                    <a:pt x="273" y="99"/>
                  </a:cubicBezTo>
                  <a:close/>
                  <a:moveTo>
                    <a:pt x="262" y="0"/>
                  </a:moveTo>
                  <a:cubicBezTo>
                    <a:pt x="118" y="0"/>
                    <a:pt x="0" y="127"/>
                    <a:pt x="0" y="274"/>
                  </a:cubicBezTo>
                  <a:lnTo>
                    <a:pt x="0" y="11595"/>
                  </a:lnTo>
                  <a:cubicBezTo>
                    <a:pt x="0" y="11736"/>
                    <a:pt x="116" y="11846"/>
                    <a:pt x="258" y="11846"/>
                  </a:cubicBezTo>
                  <a:cubicBezTo>
                    <a:pt x="269" y="11846"/>
                    <a:pt x="280" y="11846"/>
                    <a:pt x="291" y="11844"/>
                  </a:cubicBezTo>
                  <a:lnTo>
                    <a:pt x="6067" y="10879"/>
                  </a:lnTo>
                  <a:cubicBezTo>
                    <a:pt x="6201" y="10860"/>
                    <a:pt x="6298" y="10745"/>
                    <a:pt x="6298" y="10611"/>
                  </a:cubicBezTo>
                  <a:lnTo>
                    <a:pt x="6298" y="870"/>
                  </a:lnTo>
                  <a:cubicBezTo>
                    <a:pt x="6298" y="736"/>
                    <a:pt x="6201" y="621"/>
                    <a:pt x="6067" y="598"/>
                  </a:cubicBezTo>
                  <a:lnTo>
                    <a:pt x="291" y="2"/>
                  </a:lnTo>
                  <a:cubicBezTo>
                    <a:pt x="281" y="1"/>
                    <a:pt x="272" y="0"/>
                    <a:pt x="26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1989783" y="4749630"/>
              <a:ext cx="661477" cy="190912"/>
            </a:xfrm>
            <a:custGeom>
              <a:avLst/>
              <a:gdLst/>
              <a:ahLst/>
              <a:cxnLst/>
              <a:rect l="l" t="t" r="r" b="b"/>
              <a:pathLst>
                <a:path w="2214" h="639" extrusionOk="0">
                  <a:moveTo>
                    <a:pt x="231" y="1"/>
                  </a:moveTo>
                  <a:cubicBezTo>
                    <a:pt x="97" y="1"/>
                    <a:pt x="0" y="116"/>
                    <a:pt x="0" y="250"/>
                  </a:cubicBezTo>
                  <a:lnTo>
                    <a:pt x="0" y="407"/>
                  </a:lnTo>
                  <a:cubicBezTo>
                    <a:pt x="0" y="541"/>
                    <a:pt x="97" y="639"/>
                    <a:pt x="231" y="639"/>
                  </a:cubicBezTo>
                  <a:lnTo>
                    <a:pt x="1964" y="639"/>
                  </a:lnTo>
                  <a:cubicBezTo>
                    <a:pt x="2098" y="639"/>
                    <a:pt x="2214" y="541"/>
                    <a:pt x="2214" y="407"/>
                  </a:cubicBezTo>
                  <a:lnTo>
                    <a:pt x="2214" y="250"/>
                  </a:lnTo>
                  <a:cubicBezTo>
                    <a:pt x="2214" y="116"/>
                    <a:pt x="2098" y="1"/>
                    <a:pt x="19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1973052" y="4738576"/>
              <a:ext cx="690756" cy="218399"/>
            </a:xfrm>
            <a:custGeom>
              <a:avLst/>
              <a:gdLst/>
              <a:ahLst/>
              <a:cxnLst/>
              <a:rect l="l" t="t" r="r" b="b"/>
              <a:pathLst>
                <a:path w="2312" h="731" extrusionOk="0">
                  <a:moveTo>
                    <a:pt x="2020" y="98"/>
                  </a:moveTo>
                  <a:cubicBezTo>
                    <a:pt x="2136" y="98"/>
                    <a:pt x="2233" y="172"/>
                    <a:pt x="2233" y="287"/>
                  </a:cubicBezTo>
                  <a:lnTo>
                    <a:pt x="2233" y="444"/>
                  </a:lnTo>
                  <a:cubicBezTo>
                    <a:pt x="2233" y="542"/>
                    <a:pt x="2136" y="634"/>
                    <a:pt x="2020" y="634"/>
                  </a:cubicBezTo>
                  <a:lnTo>
                    <a:pt x="287" y="634"/>
                  </a:lnTo>
                  <a:cubicBezTo>
                    <a:pt x="190" y="634"/>
                    <a:pt x="98" y="542"/>
                    <a:pt x="98" y="444"/>
                  </a:cubicBezTo>
                  <a:lnTo>
                    <a:pt x="98" y="287"/>
                  </a:lnTo>
                  <a:cubicBezTo>
                    <a:pt x="98" y="172"/>
                    <a:pt x="190" y="98"/>
                    <a:pt x="287" y="98"/>
                  </a:cubicBezTo>
                  <a:close/>
                  <a:moveTo>
                    <a:pt x="287" y="1"/>
                  </a:moveTo>
                  <a:cubicBezTo>
                    <a:pt x="135" y="1"/>
                    <a:pt x="1" y="135"/>
                    <a:pt x="1" y="287"/>
                  </a:cubicBezTo>
                  <a:lnTo>
                    <a:pt x="1" y="444"/>
                  </a:lnTo>
                  <a:cubicBezTo>
                    <a:pt x="1" y="597"/>
                    <a:pt x="135" y="731"/>
                    <a:pt x="287" y="731"/>
                  </a:cubicBezTo>
                  <a:lnTo>
                    <a:pt x="2020" y="731"/>
                  </a:lnTo>
                  <a:cubicBezTo>
                    <a:pt x="2196" y="731"/>
                    <a:pt x="2311" y="597"/>
                    <a:pt x="2311" y="444"/>
                  </a:cubicBezTo>
                  <a:lnTo>
                    <a:pt x="2311" y="287"/>
                  </a:lnTo>
                  <a:cubicBezTo>
                    <a:pt x="2311" y="135"/>
                    <a:pt x="2196" y="1"/>
                    <a:pt x="202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2047744" y="4566186"/>
              <a:ext cx="1489667" cy="183742"/>
            </a:xfrm>
            <a:custGeom>
              <a:avLst/>
              <a:gdLst/>
              <a:ahLst/>
              <a:cxnLst/>
              <a:rect l="l" t="t" r="r" b="b"/>
              <a:pathLst>
                <a:path w="4986" h="615" extrusionOk="0">
                  <a:moveTo>
                    <a:pt x="3387" y="0"/>
                  </a:moveTo>
                  <a:lnTo>
                    <a:pt x="0" y="615"/>
                  </a:lnTo>
                  <a:lnTo>
                    <a:pt x="1770" y="615"/>
                  </a:lnTo>
                  <a:lnTo>
                    <a:pt x="4986" y="19"/>
                  </a:lnTo>
                  <a:lnTo>
                    <a:pt x="33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2042067" y="4555132"/>
              <a:ext cx="1501020" cy="212722"/>
            </a:xfrm>
            <a:custGeom>
              <a:avLst/>
              <a:gdLst/>
              <a:ahLst/>
              <a:cxnLst/>
              <a:rect l="l" t="t" r="r" b="b"/>
              <a:pathLst>
                <a:path w="5024" h="712" extrusionOk="0">
                  <a:moveTo>
                    <a:pt x="4524" y="93"/>
                  </a:moveTo>
                  <a:lnTo>
                    <a:pt x="1789" y="615"/>
                  </a:lnTo>
                  <a:lnTo>
                    <a:pt x="537" y="615"/>
                  </a:lnTo>
                  <a:lnTo>
                    <a:pt x="3425" y="93"/>
                  </a:lnTo>
                  <a:close/>
                  <a:moveTo>
                    <a:pt x="3406" y="0"/>
                  </a:moveTo>
                  <a:lnTo>
                    <a:pt x="1" y="615"/>
                  </a:lnTo>
                  <a:lnTo>
                    <a:pt x="19" y="712"/>
                  </a:lnTo>
                  <a:lnTo>
                    <a:pt x="1789" y="712"/>
                  </a:lnTo>
                  <a:lnTo>
                    <a:pt x="5023" y="93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433734" y="1154845"/>
              <a:ext cx="40334" cy="420067"/>
            </a:xfrm>
            <a:custGeom>
              <a:avLst/>
              <a:gdLst/>
              <a:ahLst/>
              <a:cxnLst/>
              <a:rect l="l" t="t" r="r" b="b"/>
              <a:pathLst>
                <a:path w="135" h="1406" extrusionOk="0">
                  <a:moveTo>
                    <a:pt x="19" y="1"/>
                  </a:moveTo>
                  <a:cubicBezTo>
                    <a:pt x="0" y="19"/>
                    <a:pt x="0" y="19"/>
                    <a:pt x="0" y="61"/>
                  </a:cubicBezTo>
                  <a:cubicBezTo>
                    <a:pt x="60" y="481"/>
                    <a:pt x="60" y="925"/>
                    <a:pt x="0" y="1369"/>
                  </a:cubicBezTo>
                  <a:cubicBezTo>
                    <a:pt x="0" y="1387"/>
                    <a:pt x="19" y="1406"/>
                    <a:pt x="37" y="1406"/>
                  </a:cubicBezTo>
                  <a:cubicBezTo>
                    <a:pt x="60" y="1406"/>
                    <a:pt x="79" y="1387"/>
                    <a:pt x="79" y="1369"/>
                  </a:cubicBezTo>
                  <a:cubicBezTo>
                    <a:pt x="116" y="925"/>
                    <a:pt x="134" y="481"/>
                    <a:pt x="60" y="38"/>
                  </a:cubicBezTo>
                  <a:cubicBezTo>
                    <a:pt x="60" y="19"/>
                    <a:pt x="37" y="1"/>
                    <a:pt x="1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3364719" y="1143791"/>
              <a:ext cx="23603" cy="98593"/>
            </a:xfrm>
            <a:custGeom>
              <a:avLst/>
              <a:gdLst/>
              <a:ahLst/>
              <a:cxnLst/>
              <a:rect l="l" t="t" r="r" b="b"/>
              <a:pathLst>
                <a:path w="79" h="330" extrusionOk="0">
                  <a:moveTo>
                    <a:pt x="37" y="1"/>
                  </a:moveTo>
                  <a:cubicBezTo>
                    <a:pt x="19" y="1"/>
                    <a:pt x="0" y="19"/>
                    <a:pt x="0" y="38"/>
                  </a:cubicBezTo>
                  <a:lnTo>
                    <a:pt x="0" y="287"/>
                  </a:lnTo>
                  <a:cubicBezTo>
                    <a:pt x="0" y="306"/>
                    <a:pt x="19" y="329"/>
                    <a:pt x="37" y="329"/>
                  </a:cubicBezTo>
                  <a:cubicBezTo>
                    <a:pt x="60" y="329"/>
                    <a:pt x="79" y="306"/>
                    <a:pt x="79" y="287"/>
                  </a:cubicBezTo>
                  <a:lnTo>
                    <a:pt x="79" y="38"/>
                  </a:lnTo>
                  <a:cubicBezTo>
                    <a:pt x="79" y="19"/>
                    <a:pt x="60" y="1"/>
                    <a:pt x="3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1995161" y="303354"/>
              <a:ext cx="1956645" cy="2744478"/>
            </a:xfrm>
            <a:custGeom>
              <a:avLst/>
              <a:gdLst/>
              <a:ahLst/>
              <a:cxnLst/>
              <a:rect l="l" t="t" r="r" b="b"/>
              <a:pathLst>
                <a:path w="6549" h="9186" extrusionOk="0">
                  <a:moveTo>
                    <a:pt x="176" y="0"/>
                  </a:moveTo>
                  <a:cubicBezTo>
                    <a:pt x="79" y="0"/>
                    <a:pt x="1" y="79"/>
                    <a:pt x="1" y="157"/>
                  </a:cubicBezTo>
                  <a:lnTo>
                    <a:pt x="1" y="9010"/>
                  </a:lnTo>
                  <a:cubicBezTo>
                    <a:pt x="1" y="9107"/>
                    <a:pt x="79" y="9186"/>
                    <a:pt x="176" y="9186"/>
                  </a:cubicBezTo>
                  <a:lnTo>
                    <a:pt x="6396" y="9186"/>
                  </a:lnTo>
                  <a:cubicBezTo>
                    <a:pt x="6493" y="9186"/>
                    <a:pt x="6548" y="9107"/>
                    <a:pt x="6548" y="9010"/>
                  </a:cubicBezTo>
                  <a:lnTo>
                    <a:pt x="6548" y="157"/>
                  </a:lnTo>
                  <a:cubicBezTo>
                    <a:pt x="6548" y="79"/>
                    <a:pt x="6493" y="0"/>
                    <a:pt x="6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1984106" y="292300"/>
              <a:ext cx="1985625" cy="2766587"/>
            </a:xfrm>
            <a:custGeom>
              <a:avLst/>
              <a:gdLst/>
              <a:ahLst/>
              <a:cxnLst/>
              <a:rect l="l" t="t" r="r" b="b"/>
              <a:pathLst>
                <a:path w="6646" h="9260" extrusionOk="0">
                  <a:moveTo>
                    <a:pt x="6433" y="97"/>
                  </a:moveTo>
                  <a:cubicBezTo>
                    <a:pt x="6488" y="97"/>
                    <a:pt x="6548" y="134"/>
                    <a:pt x="6548" y="194"/>
                  </a:cubicBezTo>
                  <a:lnTo>
                    <a:pt x="6548" y="9047"/>
                  </a:lnTo>
                  <a:cubicBezTo>
                    <a:pt x="6548" y="9126"/>
                    <a:pt x="6488" y="9163"/>
                    <a:pt x="6433" y="9163"/>
                  </a:cubicBezTo>
                  <a:lnTo>
                    <a:pt x="213" y="9163"/>
                  </a:lnTo>
                  <a:cubicBezTo>
                    <a:pt x="135" y="9163"/>
                    <a:pt x="98" y="9126"/>
                    <a:pt x="98" y="9047"/>
                  </a:cubicBezTo>
                  <a:lnTo>
                    <a:pt x="98" y="194"/>
                  </a:ln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194"/>
                  </a:cubicBezTo>
                  <a:lnTo>
                    <a:pt x="1" y="9047"/>
                  </a:lnTo>
                  <a:cubicBezTo>
                    <a:pt x="1" y="9163"/>
                    <a:pt x="98" y="9260"/>
                    <a:pt x="213" y="9260"/>
                  </a:cubicBezTo>
                  <a:lnTo>
                    <a:pt x="6433" y="9260"/>
                  </a:lnTo>
                  <a:cubicBezTo>
                    <a:pt x="6548" y="9260"/>
                    <a:pt x="6645" y="9163"/>
                    <a:pt x="6645" y="9047"/>
                  </a:cubicBezTo>
                  <a:lnTo>
                    <a:pt x="6645" y="194"/>
                  </a:lnTo>
                  <a:cubicBezTo>
                    <a:pt x="6645" y="97"/>
                    <a:pt x="6548" y="0"/>
                    <a:pt x="643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1995161" y="303354"/>
              <a:ext cx="1956645" cy="207345"/>
            </a:xfrm>
            <a:custGeom>
              <a:avLst/>
              <a:gdLst/>
              <a:ahLst/>
              <a:cxnLst/>
              <a:rect l="l" t="t" r="r" b="b"/>
              <a:pathLst>
                <a:path w="6549" h="694" extrusionOk="0">
                  <a:moveTo>
                    <a:pt x="176" y="0"/>
                  </a:moveTo>
                  <a:cubicBezTo>
                    <a:pt x="79" y="0"/>
                    <a:pt x="1" y="79"/>
                    <a:pt x="1" y="157"/>
                  </a:cubicBezTo>
                  <a:lnTo>
                    <a:pt x="1" y="693"/>
                  </a:lnTo>
                  <a:lnTo>
                    <a:pt x="6548" y="693"/>
                  </a:lnTo>
                  <a:lnTo>
                    <a:pt x="6548" y="157"/>
                  </a:lnTo>
                  <a:cubicBezTo>
                    <a:pt x="6548" y="79"/>
                    <a:pt x="6493" y="0"/>
                    <a:pt x="63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1984106" y="292300"/>
              <a:ext cx="1985625" cy="230649"/>
            </a:xfrm>
            <a:custGeom>
              <a:avLst/>
              <a:gdLst/>
              <a:ahLst/>
              <a:cxnLst/>
              <a:rect l="l" t="t" r="r" b="b"/>
              <a:pathLst>
                <a:path w="6646" h="772" extrusionOk="0">
                  <a:moveTo>
                    <a:pt x="6433" y="97"/>
                  </a:moveTo>
                  <a:cubicBezTo>
                    <a:pt x="6488" y="97"/>
                    <a:pt x="6548" y="134"/>
                    <a:pt x="6548" y="194"/>
                  </a:cubicBezTo>
                  <a:lnTo>
                    <a:pt x="6548" y="675"/>
                  </a:lnTo>
                  <a:lnTo>
                    <a:pt x="98" y="675"/>
                  </a:lnTo>
                  <a:lnTo>
                    <a:pt x="98" y="194"/>
                  </a:ln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194"/>
                  </a:cubicBezTo>
                  <a:lnTo>
                    <a:pt x="1" y="730"/>
                  </a:lnTo>
                  <a:lnTo>
                    <a:pt x="38" y="772"/>
                  </a:lnTo>
                  <a:lnTo>
                    <a:pt x="6585" y="772"/>
                  </a:lnTo>
                  <a:lnTo>
                    <a:pt x="6645" y="730"/>
                  </a:lnTo>
                  <a:lnTo>
                    <a:pt x="6645" y="194"/>
                  </a:lnTo>
                  <a:cubicBezTo>
                    <a:pt x="6645" y="97"/>
                    <a:pt x="6548" y="0"/>
                    <a:pt x="643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3428058" y="337713"/>
              <a:ext cx="120404" cy="121897"/>
            </a:xfrm>
            <a:custGeom>
              <a:avLst/>
              <a:gdLst/>
              <a:ahLst/>
              <a:cxnLst/>
              <a:rect l="l" t="t" r="r" b="b"/>
              <a:pathLst>
                <a:path w="403" h="408" extrusionOk="0">
                  <a:moveTo>
                    <a:pt x="213" y="1"/>
                  </a:moveTo>
                  <a:cubicBezTo>
                    <a:pt x="98" y="1"/>
                    <a:pt x="1" y="79"/>
                    <a:pt x="1" y="195"/>
                  </a:cubicBezTo>
                  <a:cubicBezTo>
                    <a:pt x="1" y="310"/>
                    <a:pt x="98" y="407"/>
                    <a:pt x="213" y="407"/>
                  </a:cubicBezTo>
                  <a:cubicBezTo>
                    <a:pt x="310" y="407"/>
                    <a:pt x="403" y="310"/>
                    <a:pt x="403" y="195"/>
                  </a:cubicBezTo>
                  <a:cubicBezTo>
                    <a:pt x="403" y="79"/>
                    <a:pt x="310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3412367" y="321281"/>
              <a:ext cx="144007" cy="149384"/>
            </a:xfrm>
            <a:custGeom>
              <a:avLst/>
              <a:gdLst/>
              <a:ahLst/>
              <a:cxnLst/>
              <a:rect l="l" t="t" r="r" b="b"/>
              <a:pathLst>
                <a:path w="482" h="500" extrusionOk="0">
                  <a:moveTo>
                    <a:pt x="250" y="97"/>
                  </a:moveTo>
                  <a:cubicBezTo>
                    <a:pt x="324" y="97"/>
                    <a:pt x="403" y="171"/>
                    <a:pt x="403" y="250"/>
                  </a:cubicBezTo>
                  <a:cubicBezTo>
                    <a:pt x="403" y="347"/>
                    <a:pt x="324" y="402"/>
                    <a:pt x="250" y="402"/>
                  </a:cubicBezTo>
                  <a:cubicBezTo>
                    <a:pt x="153" y="402"/>
                    <a:pt x="75" y="347"/>
                    <a:pt x="75" y="250"/>
                  </a:cubicBezTo>
                  <a:cubicBezTo>
                    <a:pt x="75" y="171"/>
                    <a:pt x="153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93" y="0"/>
                    <a:pt x="1" y="116"/>
                    <a:pt x="1" y="250"/>
                  </a:cubicBezTo>
                  <a:cubicBezTo>
                    <a:pt x="1" y="384"/>
                    <a:pt x="93" y="499"/>
                    <a:pt x="250" y="499"/>
                  </a:cubicBezTo>
                  <a:cubicBezTo>
                    <a:pt x="384" y="499"/>
                    <a:pt x="481" y="384"/>
                    <a:pt x="481" y="250"/>
                  </a:cubicBezTo>
                  <a:cubicBezTo>
                    <a:pt x="481" y="116"/>
                    <a:pt x="384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3629727" y="337713"/>
              <a:ext cx="120404" cy="121897"/>
            </a:xfrm>
            <a:custGeom>
              <a:avLst/>
              <a:gdLst/>
              <a:ahLst/>
              <a:cxnLst/>
              <a:rect l="l" t="t" r="r" b="b"/>
              <a:pathLst>
                <a:path w="403" h="408" extrusionOk="0">
                  <a:moveTo>
                    <a:pt x="213" y="1"/>
                  </a:moveTo>
                  <a:cubicBezTo>
                    <a:pt x="98" y="1"/>
                    <a:pt x="0" y="79"/>
                    <a:pt x="0" y="195"/>
                  </a:cubicBezTo>
                  <a:cubicBezTo>
                    <a:pt x="0" y="310"/>
                    <a:pt x="98" y="407"/>
                    <a:pt x="213" y="407"/>
                  </a:cubicBezTo>
                  <a:cubicBezTo>
                    <a:pt x="329" y="407"/>
                    <a:pt x="402" y="310"/>
                    <a:pt x="402" y="195"/>
                  </a:cubicBezTo>
                  <a:cubicBezTo>
                    <a:pt x="402" y="79"/>
                    <a:pt x="329" y="1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3612543" y="321281"/>
              <a:ext cx="150879" cy="149384"/>
            </a:xfrm>
            <a:custGeom>
              <a:avLst/>
              <a:gdLst/>
              <a:ahLst/>
              <a:cxnLst/>
              <a:rect l="l" t="t" r="r" b="b"/>
              <a:pathLst>
                <a:path w="505" h="500" extrusionOk="0">
                  <a:moveTo>
                    <a:pt x="255" y="97"/>
                  </a:moveTo>
                  <a:cubicBezTo>
                    <a:pt x="347" y="97"/>
                    <a:pt x="408" y="171"/>
                    <a:pt x="408" y="250"/>
                  </a:cubicBezTo>
                  <a:cubicBezTo>
                    <a:pt x="408" y="347"/>
                    <a:pt x="347" y="402"/>
                    <a:pt x="255" y="402"/>
                  </a:cubicBezTo>
                  <a:cubicBezTo>
                    <a:pt x="158" y="402"/>
                    <a:pt x="98" y="347"/>
                    <a:pt x="98" y="250"/>
                  </a:cubicBezTo>
                  <a:cubicBezTo>
                    <a:pt x="98" y="171"/>
                    <a:pt x="158" y="97"/>
                    <a:pt x="255" y="97"/>
                  </a:cubicBezTo>
                  <a:close/>
                  <a:moveTo>
                    <a:pt x="255" y="0"/>
                  </a:moveTo>
                  <a:cubicBezTo>
                    <a:pt x="116" y="0"/>
                    <a:pt x="1" y="116"/>
                    <a:pt x="1" y="250"/>
                  </a:cubicBezTo>
                  <a:cubicBezTo>
                    <a:pt x="1" y="384"/>
                    <a:pt x="116" y="499"/>
                    <a:pt x="255" y="499"/>
                  </a:cubicBezTo>
                  <a:cubicBezTo>
                    <a:pt x="389" y="499"/>
                    <a:pt x="505" y="384"/>
                    <a:pt x="505" y="250"/>
                  </a:cubicBezTo>
                  <a:cubicBezTo>
                    <a:pt x="505" y="116"/>
                    <a:pt x="389" y="0"/>
                    <a:pt x="25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3778813" y="337713"/>
              <a:ext cx="121898" cy="121897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195" y="1"/>
                  </a:moveTo>
                  <a:cubicBezTo>
                    <a:pt x="79" y="1"/>
                    <a:pt x="1" y="79"/>
                    <a:pt x="1" y="195"/>
                  </a:cubicBezTo>
                  <a:cubicBezTo>
                    <a:pt x="1" y="310"/>
                    <a:pt x="79" y="407"/>
                    <a:pt x="195" y="407"/>
                  </a:cubicBezTo>
                  <a:cubicBezTo>
                    <a:pt x="310" y="407"/>
                    <a:pt x="407" y="310"/>
                    <a:pt x="407" y="195"/>
                  </a:cubicBezTo>
                  <a:cubicBezTo>
                    <a:pt x="407" y="79"/>
                    <a:pt x="310" y="1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3757745" y="321281"/>
              <a:ext cx="149385" cy="149384"/>
            </a:xfrm>
            <a:custGeom>
              <a:avLst/>
              <a:gdLst/>
              <a:ahLst/>
              <a:cxnLst/>
              <a:rect l="l" t="t" r="r" b="b"/>
              <a:pathLst>
                <a:path w="500" h="500" extrusionOk="0">
                  <a:moveTo>
                    <a:pt x="250" y="97"/>
                  </a:moveTo>
                  <a:cubicBezTo>
                    <a:pt x="347" y="97"/>
                    <a:pt x="402" y="171"/>
                    <a:pt x="402" y="250"/>
                  </a:cubicBezTo>
                  <a:cubicBezTo>
                    <a:pt x="402" y="347"/>
                    <a:pt x="347" y="402"/>
                    <a:pt x="250" y="402"/>
                  </a:cubicBezTo>
                  <a:cubicBezTo>
                    <a:pt x="171" y="402"/>
                    <a:pt x="92" y="347"/>
                    <a:pt x="92" y="250"/>
                  </a:cubicBezTo>
                  <a:cubicBezTo>
                    <a:pt x="92" y="171"/>
                    <a:pt x="171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116" y="0"/>
                    <a:pt x="0" y="116"/>
                    <a:pt x="0" y="250"/>
                  </a:cubicBezTo>
                  <a:cubicBezTo>
                    <a:pt x="0" y="384"/>
                    <a:pt x="116" y="499"/>
                    <a:pt x="250" y="499"/>
                  </a:cubicBezTo>
                  <a:cubicBezTo>
                    <a:pt x="384" y="499"/>
                    <a:pt x="499" y="384"/>
                    <a:pt x="499" y="250"/>
                  </a:cubicBezTo>
                  <a:cubicBezTo>
                    <a:pt x="499" y="116"/>
                    <a:pt x="384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2105705" y="597343"/>
              <a:ext cx="356433" cy="98295"/>
            </a:xfrm>
            <a:custGeom>
              <a:avLst/>
              <a:gdLst/>
              <a:ahLst/>
              <a:cxnLst/>
              <a:rect l="l" t="t" r="r" b="b"/>
              <a:pathLst>
                <a:path w="1193" h="329" extrusionOk="0">
                  <a:moveTo>
                    <a:pt x="171" y="0"/>
                  </a:moveTo>
                  <a:cubicBezTo>
                    <a:pt x="74" y="0"/>
                    <a:pt x="0" y="79"/>
                    <a:pt x="0" y="153"/>
                  </a:cubicBezTo>
                  <a:cubicBezTo>
                    <a:pt x="0" y="250"/>
                    <a:pt x="74" y="328"/>
                    <a:pt x="171" y="328"/>
                  </a:cubicBezTo>
                  <a:lnTo>
                    <a:pt x="1040" y="328"/>
                  </a:lnTo>
                  <a:cubicBezTo>
                    <a:pt x="1114" y="328"/>
                    <a:pt x="1192" y="250"/>
                    <a:pt x="1192" y="153"/>
                  </a:cubicBezTo>
                  <a:cubicBezTo>
                    <a:pt x="1192" y="79"/>
                    <a:pt x="1114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2093157" y="586288"/>
              <a:ext cx="380035" cy="120403"/>
            </a:xfrm>
            <a:custGeom>
              <a:avLst/>
              <a:gdLst/>
              <a:ahLst/>
              <a:cxnLst/>
              <a:rect l="l" t="t" r="r" b="b"/>
              <a:pathLst>
                <a:path w="1272" h="403" extrusionOk="0">
                  <a:moveTo>
                    <a:pt x="1082" y="74"/>
                  </a:moveTo>
                  <a:cubicBezTo>
                    <a:pt x="1137" y="74"/>
                    <a:pt x="1198" y="134"/>
                    <a:pt x="1198" y="190"/>
                  </a:cubicBezTo>
                  <a:cubicBezTo>
                    <a:pt x="1198" y="268"/>
                    <a:pt x="1137" y="305"/>
                    <a:pt x="1082" y="305"/>
                  </a:cubicBezTo>
                  <a:lnTo>
                    <a:pt x="213" y="305"/>
                  </a:lnTo>
                  <a:cubicBezTo>
                    <a:pt x="135" y="305"/>
                    <a:pt x="98" y="268"/>
                    <a:pt x="98" y="190"/>
                  </a:cubicBezTo>
                  <a:cubicBezTo>
                    <a:pt x="98" y="134"/>
                    <a:pt x="135" y="74"/>
                    <a:pt x="213" y="74"/>
                  </a:cubicBezTo>
                  <a:close/>
                  <a:moveTo>
                    <a:pt x="213" y="0"/>
                  </a:moveTo>
                  <a:cubicBezTo>
                    <a:pt x="98" y="0"/>
                    <a:pt x="1" y="74"/>
                    <a:pt x="1" y="190"/>
                  </a:cubicBezTo>
                  <a:cubicBezTo>
                    <a:pt x="1" y="305"/>
                    <a:pt x="98" y="402"/>
                    <a:pt x="213" y="402"/>
                  </a:cubicBezTo>
                  <a:lnTo>
                    <a:pt x="1082" y="402"/>
                  </a:lnTo>
                  <a:cubicBezTo>
                    <a:pt x="1174" y="402"/>
                    <a:pt x="1271" y="305"/>
                    <a:pt x="1271" y="190"/>
                  </a:cubicBezTo>
                  <a:cubicBezTo>
                    <a:pt x="1271" y="74"/>
                    <a:pt x="1174" y="0"/>
                    <a:pt x="10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2105705" y="1200557"/>
              <a:ext cx="356433" cy="92618"/>
            </a:xfrm>
            <a:custGeom>
              <a:avLst/>
              <a:gdLst/>
              <a:ahLst/>
              <a:cxnLst/>
              <a:rect l="l" t="t" r="r" b="b"/>
              <a:pathLst>
                <a:path w="1193" h="310" extrusionOk="0">
                  <a:moveTo>
                    <a:pt x="171" y="0"/>
                  </a:moveTo>
                  <a:cubicBezTo>
                    <a:pt x="74" y="0"/>
                    <a:pt x="0" y="60"/>
                    <a:pt x="0" y="158"/>
                  </a:cubicBezTo>
                  <a:cubicBezTo>
                    <a:pt x="0" y="255"/>
                    <a:pt x="74" y="310"/>
                    <a:pt x="171" y="310"/>
                  </a:cubicBezTo>
                  <a:lnTo>
                    <a:pt x="1040" y="310"/>
                  </a:lnTo>
                  <a:cubicBezTo>
                    <a:pt x="1114" y="310"/>
                    <a:pt x="1192" y="255"/>
                    <a:pt x="1192" y="158"/>
                  </a:cubicBezTo>
                  <a:cubicBezTo>
                    <a:pt x="1192" y="60"/>
                    <a:pt x="1114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2093157" y="1183826"/>
              <a:ext cx="380035" cy="127574"/>
            </a:xfrm>
            <a:custGeom>
              <a:avLst/>
              <a:gdLst/>
              <a:ahLst/>
              <a:cxnLst/>
              <a:rect l="l" t="t" r="r" b="b"/>
              <a:pathLst>
                <a:path w="1272" h="427" extrusionOk="0">
                  <a:moveTo>
                    <a:pt x="1082" y="98"/>
                  </a:moveTo>
                  <a:cubicBezTo>
                    <a:pt x="1137" y="98"/>
                    <a:pt x="1198" y="153"/>
                    <a:pt x="1198" y="214"/>
                  </a:cubicBezTo>
                  <a:cubicBezTo>
                    <a:pt x="1198" y="269"/>
                    <a:pt x="1137" y="329"/>
                    <a:pt x="1082" y="329"/>
                  </a:cubicBezTo>
                  <a:lnTo>
                    <a:pt x="213" y="329"/>
                  </a:lnTo>
                  <a:cubicBezTo>
                    <a:pt x="135" y="329"/>
                    <a:pt x="98" y="269"/>
                    <a:pt x="98" y="214"/>
                  </a:cubicBezTo>
                  <a:cubicBezTo>
                    <a:pt x="98" y="153"/>
                    <a:pt x="135" y="98"/>
                    <a:pt x="213" y="98"/>
                  </a:cubicBezTo>
                  <a:close/>
                  <a:moveTo>
                    <a:pt x="213" y="1"/>
                  </a:moveTo>
                  <a:cubicBezTo>
                    <a:pt x="98" y="1"/>
                    <a:pt x="1" y="98"/>
                    <a:pt x="1" y="214"/>
                  </a:cubicBezTo>
                  <a:cubicBezTo>
                    <a:pt x="1" y="329"/>
                    <a:pt x="98" y="426"/>
                    <a:pt x="213" y="426"/>
                  </a:cubicBezTo>
                  <a:lnTo>
                    <a:pt x="1082" y="426"/>
                  </a:lnTo>
                  <a:cubicBezTo>
                    <a:pt x="1174" y="426"/>
                    <a:pt x="1271" y="329"/>
                    <a:pt x="1271" y="214"/>
                  </a:cubicBezTo>
                  <a:cubicBezTo>
                    <a:pt x="1271" y="98"/>
                    <a:pt x="1174" y="1"/>
                    <a:pt x="108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2105705" y="1828569"/>
              <a:ext cx="356433" cy="97099"/>
            </a:xfrm>
            <a:custGeom>
              <a:avLst/>
              <a:gdLst/>
              <a:ahLst/>
              <a:cxnLst/>
              <a:rect l="l" t="t" r="r" b="b"/>
              <a:pathLst>
                <a:path w="1193" h="325" extrusionOk="0">
                  <a:moveTo>
                    <a:pt x="171" y="1"/>
                  </a:moveTo>
                  <a:cubicBezTo>
                    <a:pt x="74" y="1"/>
                    <a:pt x="0" y="75"/>
                    <a:pt x="0" y="172"/>
                  </a:cubicBezTo>
                  <a:cubicBezTo>
                    <a:pt x="0" y="269"/>
                    <a:pt x="74" y="324"/>
                    <a:pt x="171" y="324"/>
                  </a:cubicBezTo>
                  <a:lnTo>
                    <a:pt x="1040" y="324"/>
                  </a:lnTo>
                  <a:cubicBezTo>
                    <a:pt x="1114" y="324"/>
                    <a:pt x="1192" y="269"/>
                    <a:pt x="1192" y="172"/>
                  </a:cubicBezTo>
                  <a:cubicBezTo>
                    <a:pt x="1192" y="75"/>
                    <a:pt x="1114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2093157" y="1816319"/>
              <a:ext cx="380035" cy="127275"/>
            </a:xfrm>
            <a:custGeom>
              <a:avLst/>
              <a:gdLst/>
              <a:ahLst/>
              <a:cxnLst/>
              <a:rect l="l" t="t" r="r" b="b"/>
              <a:pathLst>
                <a:path w="1272" h="426" extrusionOk="0">
                  <a:moveTo>
                    <a:pt x="1082" y="97"/>
                  </a:moveTo>
                  <a:cubicBezTo>
                    <a:pt x="1137" y="97"/>
                    <a:pt x="1198" y="134"/>
                    <a:pt x="1198" y="213"/>
                  </a:cubicBezTo>
                  <a:cubicBezTo>
                    <a:pt x="1198" y="273"/>
                    <a:pt x="1137" y="328"/>
                    <a:pt x="1082" y="328"/>
                  </a:cubicBezTo>
                  <a:lnTo>
                    <a:pt x="213" y="328"/>
                  </a:lnTo>
                  <a:cubicBezTo>
                    <a:pt x="135" y="328"/>
                    <a:pt x="98" y="273"/>
                    <a:pt x="98" y="213"/>
                  </a:cubicBez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213"/>
                  </a:cubicBezTo>
                  <a:cubicBezTo>
                    <a:pt x="1" y="328"/>
                    <a:pt x="98" y="425"/>
                    <a:pt x="213" y="425"/>
                  </a:cubicBezTo>
                  <a:lnTo>
                    <a:pt x="1082" y="425"/>
                  </a:lnTo>
                  <a:cubicBezTo>
                    <a:pt x="1174" y="425"/>
                    <a:pt x="1271" y="328"/>
                    <a:pt x="1271" y="213"/>
                  </a:cubicBezTo>
                  <a:cubicBezTo>
                    <a:pt x="1271" y="97"/>
                    <a:pt x="1174" y="0"/>
                    <a:pt x="10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2485441" y="597343"/>
              <a:ext cx="1397347" cy="98295"/>
            </a:xfrm>
            <a:custGeom>
              <a:avLst/>
              <a:gdLst/>
              <a:ahLst/>
              <a:cxnLst/>
              <a:rect l="l" t="t" r="r" b="b"/>
              <a:pathLst>
                <a:path w="4677" h="329" extrusionOk="0">
                  <a:moveTo>
                    <a:pt x="153" y="0"/>
                  </a:moveTo>
                  <a:cubicBezTo>
                    <a:pt x="74" y="0"/>
                    <a:pt x="0" y="79"/>
                    <a:pt x="0" y="153"/>
                  </a:cubicBezTo>
                  <a:cubicBezTo>
                    <a:pt x="0" y="250"/>
                    <a:pt x="74" y="328"/>
                    <a:pt x="153" y="328"/>
                  </a:cubicBezTo>
                  <a:lnTo>
                    <a:pt x="4524" y="328"/>
                  </a:lnTo>
                  <a:cubicBezTo>
                    <a:pt x="4621" y="328"/>
                    <a:pt x="4676" y="250"/>
                    <a:pt x="4676" y="153"/>
                  </a:cubicBezTo>
                  <a:cubicBezTo>
                    <a:pt x="4676" y="79"/>
                    <a:pt x="4621" y="0"/>
                    <a:pt x="4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2472893" y="586288"/>
              <a:ext cx="1427822" cy="120403"/>
            </a:xfrm>
            <a:custGeom>
              <a:avLst/>
              <a:gdLst/>
              <a:ahLst/>
              <a:cxnLst/>
              <a:rect l="l" t="t" r="r" b="b"/>
              <a:pathLst>
                <a:path w="4779" h="403" extrusionOk="0">
                  <a:moveTo>
                    <a:pt x="4566" y="74"/>
                  </a:moveTo>
                  <a:cubicBezTo>
                    <a:pt x="4640" y="74"/>
                    <a:pt x="4681" y="134"/>
                    <a:pt x="4681" y="190"/>
                  </a:cubicBezTo>
                  <a:cubicBezTo>
                    <a:pt x="4681" y="268"/>
                    <a:pt x="4640" y="305"/>
                    <a:pt x="4566" y="305"/>
                  </a:cubicBezTo>
                  <a:lnTo>
                    <a:pt x="195" y="305"/>
                  </a:lnTo>
                  <a:cubicBezTo>
                    <a:pt x="134" y="305"/>
                    <a:pt x="79" y="268"/>
                    <a:pt x="79" y="190"/>
                  </a:cubicBezTo>
                  <a:cubicBezTo>
                    <a:pt x="79" y="134"/>
                    <a:pt x="134" y="74"/>
                    <a:pt x="195" y="74"/>
                  </a:cubicBezTo>
                  <a:close/>
                  <a:moveTo>
                    <a:pt x="195" y="0"/>
                  </a:moveTo>
                  <a:cubicBezTo>
                    <a:pt x="97" y="0"/>
                    <a:pt x="0" y="74"/>
                    <a:pt x="0" y="190"/>
                  </a:cubicBezTo>
                  <a:cubicBezTo>
                    <a:pt x="0" y="305"/>
                    <a:pt x="97" y="402"/>
                    <a:pt x="195" y="402"/>
                  </a:cubicBezTo>
                  <a:lnTo>
                    <a:pt x="4566" y="402"/>
                  </a:lnTo>
                  <a:cubicBezTo>
                    <a:pt x="4681" y="402"/>
                    <a:pt x="4778" y="305"/>
                    <a:pt x="4778" y="190"/>
                  </a:cubicBezTo>
                  <a:cubicBezTo>
                    <a:pt x="4778" y="74"/>
                    <a:pt x="4681" y="0"/>
                    <a:pt x="456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2485441" y="1200557"/>
              <a:ext cx="1397347" cy="92618"/>
            </a:xfrm>
            <a:custGeom>
              <a:avLst/>
              <a:gdLst/>
              <a:ahLst/>
              <a:cxnLst/>
              <a:rect l="l" t="t" r="r" b="b"/>
              <a:pathLst>
                <a:path w="4677" h="310" extrusionOk="0">
                  <a:moveTo>
                    <a:pt x="153" y="0"/>
                  </a:moveTo>
                  <a:cubicBezTo>
                    <a:pt x="74" y="0"/>
                    <a:pt x="0" y="60"/>
                    <a:pt x="0" y="158"/>
                  </a:cubicBezTo>
                  <a:cubicBezTo>
                    <a:pt x="0" y="255"/>
                    <a:pt x="74" y="310"/>
                    <a:pt x="153" y="310"/>
                  </a:cubicBezTo>
                  <a:lnTo>
                    <a:pt x="4524" y="310"/>
                  </a:lnTo>
                  <a:cubicBezTo>
                    <a:pt x="4621" y="310"/>
                    <a:pt x="4676" y="255"/>
                    <a:pt x="4676" y="158"/>
                  </a:cubicBezTo>
                  <a:cubicBezTo>
                    <a:pt x="4676" y="60"/>
                    <a:pt x="4621" y="0"/>
                    <a:pt x="4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2472893" y="1183826"/>
              <a:ext cx="1427822" cy="127574"/>
            </a:xfrm>
            <a:custGeom>
              <a:avLst/>
              <a:gdLst/>
              <a:ahLst/>
              <a:cxnLst/>
              <a:rect l="l" t="t" r="r" b="b"/>
              <a:pathLst>
                <a:path w="4779" h="427" extrusionOk="0">
                  <a:moveTo>
                    <a:pt x="4566" y="98"/>
                  </a:moveTo>
                  <a:cubicBezTo>
                    <a:pt x="4640" y="98"/>
                    <a:pt x="4681" y="153"/>
                    <a:pt x="4681" y="214"/>
                  </a:cubicBezTo>
                  <a:cubicBezTo>
                    <a:pt x="4681" y="269"/>
                    <a:pt x="4640" y="329"/>
                    <a:pt x="4566" y="329"/>
                  </a:cubicBezTo>
                  <a:lnTo>
                    <a:pt x="195" y="329"/>
                  </a:lnTo>
                  <a:cubicBezTo>
                    <a:pt x="134" y="329"/>
                    <a:pt x="79" y="269"/>
                    <a:pt x="79" y="214"/>
                  </a:cubicBezTo>
                  <a:cubicBezTo>
                    <a:pt x="79" y="153"/>
                    <a:pt x="134" y="98"/>
                    <a:pt x="195" y="98"/>
                  </a:cubicBezTo>
                  <a:close/>
                  <a:moveTo>
                    <a:pt x="195" y="1"/>
                  </a:moveTo>
                  <a:cubicBezTo>
                    <a:pt x="97" y="1"/>
                    <a:pt x="0" y="98"/>
                    <a:pt x="0" y="214"/>
                  </a:cubicBezTo>
                  <a:cubicBezTo>
                    <a:pt x="0" y="329"/>
                    <a:pt x="97" y="426"/>
                    <a:pt x="195" y="426"/>
                  </a:cubicBezTo>
                  <a:lnTo>
                    <a:pt x="4566" y="426"/>
                  </a:lnTo>
                  <a:cubicBezTo>
                    <a:pt x="4681" y="426"/>
                    <a:pt x="4778" y="329"/>
                    <a:pt x="4778" y="214"/>
                  </a:cubicBezTo>
                  <a:cubicBezTo>
                    <a:pt x="4778" y="98"/>
                    <a:pt x="4681" y="1"/>
                    <a:pt x="456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2485441" y="1828569"/>
              <a:ext cx="1397347" cy="97099"/>
            </a:xfrm>
            <a:custGeom>
              <a:avLst/>
              <a:gdLst/>
              <a:ahLst/>
              <a:cxnLst/>
              <a:rect l="l" t="t" r="r" b="b"/>
              <a:pathLst>
                <a:path w="4677" h="325" extrusionOk="0">
                  <a:moveTo>
                    <a:pt x="153" y="1"/>
                  </a:moveTo>
                  <a:cubicBezTo>
                    <a:pt x="74" y="1"/>
                    <a:pt x="0" y="75"/>
                    <a:pt x="0" y="172"/>
                  </a:cubicBezTo>
                  <a:cubicBezTo>
                    <a:pt x="0" y="269"/>
                    <a:pt x="74" y="324"/>
                    <a:pt x="153" y="324"/>
                  </a:cubicBezTo>
                  <a:lnTo>
                    <a:pt x="4524" y="324"/>
                  </a:lnTo>
                  <a:cubicBezTo>
                    <a:pt x="4621" y="324"/>
                    <a:pt x="4676" y="269"/>
                    <a:pt x="4676" y="172"/>
                  </a:cubicBezTo>
                  <a:cubicBezTo>
                    <a:pt x="4676" y="75"/>
                    <a:pt x="4621" y="1"/>
                    <a:pt x="4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2472893" y="1816319"/>
              <a:ext cx="1427822" cy="127275"/>
            </a:xfrm>
            <a:custGeom>
              <a:avLst/>
              <a:gdLst/>
              <a:ahLst/>
              <a:cxnLst/>
              <a:rect l="l" t="t" r="r" b="b"/>
              <a:pathLst>
                <a:path w="4779" h="426" extrusionOk="0">
                  <a:moveTo>
                    <a:pt x="4566" y="97"/>
                  </a:moveTo>
                  <a:cubicBezTo>
                    <a:pt x="4640" y="97"/>
                    <a:pt x="4681" y="134"/>
                    <a:pt x="4681" y="213"/>
                  </a:cubicBezTo>
                  <a:cubicBezTo>
                    <a:pt x="4681" y="273"/>
                    <a:pt x="4640" y="328"/>
                    <a:pt x="4566" y="328"/>
                  </a:cubicBezTo>
                  <a:lnTo>
                    <a:pt x="195" y="328"/>
                  </a:lnTo>
                  <a:cubicBezTo>
                    <a:pt x="134" y="328"/>
                    <a:pt x="79" y="273"/>
                    <a:pt x="79" y="213"/>
                  </a:cubicBezTo>
                  <a:cubicBezTo>
                    <a:pt x="79" y="134"/>
                    <a:pt x="134" y="97"/>
                    <a:pt x="195" y="97"/>
                  </a:cubicBezTo>
                  <a:close/>
                  <a:moveTo>
                    <a:pt x="195" y="0"/>
                  </a:moveTo>
                  <a:cubicBezTo>
                    <a:pt x="97" y="0"/>
                    <a:pt x="0" y="97"/>
                    <a:pt x="0" y="213"/>
                  </a:cubicBezTo>
                  <a:cubicBezTo>
                    <a:pt x="0" y="328"/>
                    <a:pt x="97" y="425"/>
                    <a:pt x="195" y="425"/>
                  </a:cubicBezTo>
                  <a:lnTo>
                    <a:pt x="4566" y="425"/>
                  </a:lnTo>
                  <a:cubicBezTo>
                    <a:pt x="4681" y="425"/>
                    <a:pt x="4778" y="328"/>
                    <a:pt x="4778" y="213"/>
                  </a:cubicBezTo>
                  <a:cubicBezTo>
                    <a:pt x="4778" y="97"/>
                    <a:pt x="4681" y="0"/>
                    <a:pt x="456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2127814" y="746428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0"/>
                  </a:moveTo>
                  <a:cubicBezTo>
                    <a:pt x="79" y="0"/>
                    <a:pt x="0" y="79"/>
                    <a:pt x="0" y="157"/>
                  </a:cubicBezTo>
                  <a:lnTo>
                    <a:pt x="0" y="176"/>
                  </a:lnTo>
                  <a:cubicBezTo>
                    <a:pt x="0" y="250"/>
                    <a:pt x="79" y="328"/>
                    <a:pt x="157" y="328"/>
                  </a:cubicBezTo>
                  <a:lnTo>
                    <a:pt x="5721" y="328"/>
                  </a:lnTo>
                  <a:cubicBezTo>
                    <a:pt x="5818" y="328"/>
                    <a:pt x="5873" y="250"/>
                    <a:pt x="5873" y="176"/>
                  </a:cubicBezTo>
                  <a:lnTo>
                    <a:pt x="5873" y="157"/>
                  </a:lnTo>
                  <a:cubicBezTo>
                    <a:pt x="5873" y="79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2116760" y="735374"/>
              <a:ext cx="1783956" cy="120403"/>
            </a:xfrm>
            <a:custGeom>
              <a:avLst/>
              <a:gdLst/>
              <a:ahLst/>
              <a:cxnLst/>
              <a:rect l="l" t="t" r="r" b="b"/>
              <a:pathLst>
                <a:path w="5971" h="403" extrusionOk="0">
                  <a:moveTo>
                    <a:pt x="5758" y="79"/>
                  </a:moveTo>
                  <a:cubicBezTo>
                    <a:pt x="5832" y="79"/>
                    <a:pt x="5873" y="134"/>
                    <a:pt x="5873" y="194"/>
                  </a:cubicBezTo>
                  <a:lnTo>
                    <a:pt x="5873" y="213"/>
                  </a:lnTo>
                  <a:cubicBezTo>
                    <a:pt x="5873" y="268"/>
                    <a:pt x="5832" y="328"/>
                    <a:pt x="5758" y="328"/>
                  </a:cubicBezTo>
                  <a:lnTo>
                    <a:pt x="194" y="328"/>
                  </a:lnTo>
                  <a:cubicBezTo>
                    <a:pt x="134" y="328"/>
                    <a:pt x="79" y="268"/>
                    <a:pt x="79" y="213"/>
                  </a:cubicBezTo>
                  <a:lnTo>
                    <a:pt x="79" y="194"/>
                  </a:lnTo>
                  <a:cubicBezTo>
                    <a:pt x="79" y="134"/>
                    <a:pt x="134" y="79"/>
                    <a:pt x="194" y="79"/>
                  </a:cubicBezTo>
                  <a:close/>
                  <a:moveTo>
                    <a:pt x="194" y="0"/>
                  </a:moveTo>
                  <a:cubicBezTo>
                    <a:pt x="79" y="0"/>
                    <a:pt x="0" y="97"/>
                    <a:pt x="0" y="194"/>
                  </a:cubicBezTo>
                  <a:lnTo>
                    <a:pt x="0" y="213"/>
                  </a:lnTo>
                  <a:cubicBezTo>
                    <a:pt x="0" y="310"/>
                    <a:pt x="79" y="402"/>
                    <a:pt x="194" y="402"/>
                  </a:cubicBezTo>
                  <a:lnTo>
                    <a:pt x="5758" y="402"/>
                  </a:lnTo>
                  <a:cubicBezTo>
                    <a:pt x="5873" y="402"/>
                    <a:pt x="5970" y="310"/>
                    <a:pt x="5970" y="213"/>
                  </a:cubicBezTo>
                  <a:lnTo>
                    <a:pt x="5970" y="194"/>
                  </a:lnTo>
                  <a:cubicBezTo>
                    <a:pt x="5970" y="97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2127814" y="1351136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0"/>
                  </a:moveTo>
                  <a:cubicBezTo>
                    <a:pt x="79" y="0"/>
                    <a:pt x="0" y="74"/>
                    <a:pt x="0" y="153"/>
                  </a:cubicBezTo>
                  <a:cubicBezTo>
                    <a:pt x="0" y="250"/>
                    <a:pt x="79" y="328"/>
                    <a:pt x="157" y="328"/>
                  </a:cubicBezTo>
                  <a:lnTo>
                    <a:pt x="5721" y="328"/>
                  </a:lnTo>
                  <a:cubicBezTo>
                    <a:pt x="5818" y="328"/>
                    <a:pt x="5873" y="250"/>
                    <a:pt x="5873" y="153"/>
                  </a:cubicBezTo>
                  <a:cubicBezTo>
                    <a:pt x="5873" y="74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2116760" y="1338588"/>
              <a:ext cx="1783956" cy="121897"/>
            </a:xfrm>
            <a:custGeom>
              <a:avLst/>
              <a:gdLst/>
              <a:ahLst/>
              <a:cxnLst/>
              <a:rect l="l" t="t" r="r" b="b"/>
              <a:pathLst>
                <a:path w="5971" h="408" extrusionOk="0">
                  <a:moveTo>
                    <a:pt x="5758" y="79"/>
                  </a:moveTo>
                  <a:cubicBezTo>
                    <a:pt x="5832" y="79"/>
                    <a:pt x="5873" y="139"/>
                    <a:pt x="5873" y="195"/>
                  </a:cubicBezTo>
                  <a:cubicBezTo>
                    <a:pt x="5873" y="273"/>
                    <a:pt x="5832" y="310"/>
                    <a:pt x="5758" y="310"/>
                  </a:cubicBezTo>
                  <a:lnTo>
                    <a:pt x="194" y="310"/>
                  </a:lnTo>
                  <a:cubicBezTo>
                    <a:pt x="134" y="310"/>
                    <a:pt x="79" y="273"/>
                    <a:pt x="79" y="195"/>
                  </a:cubicBezTo>
                  <a:cubicBezTo>
                    <a:pt x="79" y="139"/>
                    <a:pt x="134" y="79"/>
                    <a:pt x="194" y="79"/>
                  </a:cubicBezTo>
                  <a:close/>
                  <a:moveTo>
                    <a:pt x="194" y="0"/>
                  </a:moveTo>
                  <a:cubicBezTo>
                    <a:pt x="79" y="0"/>
                    <a:pt x="0" y="79"/>
                    <a:pt x="0" y="195"/>
                  </a:cubicBezTo>
                  <a:cubicBezTo>
                    <a:pt x="0" y="310"/>
                    <a:pt x="79" y="407"/>
                    <a:pt x="194" y="407"/>
                  </a:cubicBezTo>
                  <a:lnTo>
                    <a:pt x="5758" y="407"/>
                  </a:lnTo>
                  <a:cubicBezTo>
                    <a:pt x="5873" y="407"/>
                    <a:pt x="5970" y="310"/>
                    <a:pt x="5970" y="195"/>
                  </a:cubicBezTo>
                  <a:cubicBezTo>
                    <a:pt x="5970" y="79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2127814" y="1983331"/>
              <a:ext cx="1754975" cy="92618"/>
            </a:xfrm>
            <a:custGeom>
              <a:avLst/>
              <a:gdLst/>
              <a:ahLst/>
              <a:cxnLst/>
              <a:rect l="l" t="t" r="r" b="b"/>
              <a:pathLst>
                <a:path w="5874" h="310" extrusionOk="0">
                  <a:moveTo>
                    <a:pt x="157" y="0"/>
                  </a:moveTo>
                  <a:cubicBezTo>
                    <a:pt x="79" y="0"/>
                    <a:pt x="0" y="60"/>
                    <a:pt x="0" y="153"/>
                  </a:cubicBezTo>
                  <a:cubicBezTo>
                    <a:pt x="0" y="250"/>
                    <a:pt x="79" y="310"/>
                    <a:pt x="157" y="310"/>
                  </a:cubicBezTo>
                  <a:lnTo>
                    <a:pt x="5721" y="310"/>
                  </a:lnTo>
                  <a:cubicBezTo>
                    <a:pt x="5818" y="310"/>
                    <a:pt x="5873" y="250"/>
                    <a:pt x="5873" y="153"/>
                  </a:cubicBezTo>
                  <a:cubicBezTo>
                    <a:pt x="5873" y="60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2116760" y="1966600"/>
              <a:ext cx="1783956" cy="126080"/>
            </a:xfrm>
            <a:custGeom>
              <a:avLst/>
              <a:gdLst/>
              <a:ahLst/>
              <a:cxnLst/>
              <a:rect l="l" t="t" r="r" b="b"/>
              <a:pathLst>
                <a:path w="5971" h="422" extrusionOk="0">
                  <a:moveTo>
                    <a:pt x="5758" y="93"/>
                  </a:moveTo>
                  <a:cubicBezTo>
                    <a:pt x="5832" y="93"/>
                    <a:pt x="5873" y="153"/>
                    <a:pt x="5873" y="209"/>
                  </a:cubicBezTo>
                  <a:cubicBezTo>
                    <a:pt x="5873" y="287"/>
                    <a:pt x="5832" y="324"/>
                    <a:pt x="5758" y="324"/>
                  </a:cubicBezTo>
                  <a:lnTo>
                    <a:pt x="194" y="324"/>
                  </a:lnTo>
                  <a:cubicBezTo>
                    <a:pt x="134" y="324"/>
                    <a:pt x="79" y="287"/>
                    <a:pt x="79" y="209"/>
                  </a:cubicBezTo>
                  <a:cubicBezTo>
                    <a:pt x="79" y="153"/>
                    <a:pt x="134" y="93"/>
                    <a:pt x="194" y="93"/>
                  </a:cubicBezTo>
                  <a:close/>
                  <a:moveTo>
                    <a:pt x="194" y="1"/>
                  </a:moveTo>
                  <a:cubicBezTo>
                    <a:pt x="79" y="1"/>
                    <a:pt x="0" y="93"/>
                    <a:pt x="0" y="209"/>
                  </a:cubicBezTo>
                  <a:cubicBezTo>
                    <a:pt x="0" y="324"/>
                    <a:pt x="79" y="421"/>
                    <a:pt x="194" y="421"/>
                  </a:cubicBezTo>
                  <a:lnTo>
                    <a:pt x="5758" y="421"/>
                  </a:lnTo>
                  <a:cubicBezTo>
                    <a:pt x="5873" y="421"/>
                    <a:pt x="5970" y="324"/>
                    <a:pt x="5970" y="209"/>
                  </a:cubicBezTo>
                  <a:cubicBezTo>
                    <a:pt x="5970" y="93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2127814" y="889837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1"/>
                  </a:moveTo>
                  <a:cubicBezTo>
                    <a:pt x="79" y="1"/>
                    <a:pt x="0" y="79"/>
                    <a:pt x="0" y="158"/>
                  </a:cubicBezTo>
                  <a:lnTo>
                    <a:pt x="0" y="176"/>
                  </a:lnTo>
                  <a:cubicBezTo>
                    <a:pt x="0" y="255"/>
                    <a:pt x="79" y="329"/>
                    <a:pt x="157" y="329"/>
                  </a:cubicBezTo>
                  <a:lnTo>
                    <a:pt x="5721" y="329"/>
                  </a:lnTo>
                  <a:cubicBezTo>
                    <a:pt x="5818" y="329"/>
                    <a:pt x="5873" y="255"/>
                    <a:pt x="5873" y="176"/>
                  </a:cubicBezTo>
                  <a:lnTo>
                    <a:pt x="5873" y="158"/>
                  </a:lnTo>
                  <a:cubicBezTo>
                    <a:pt x="5873" y="79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2116760" y="878783"/>
              <a:ext cx="1783956" cy="121897"/>
            </a:xfrm>
            <a:custGeom>
              <a:avLst/>
              <a:gdLst/>
              <a:ahLst/>
              <a:cxnLst/>
              <a:rect l="l" t="t" r="r" b="b"/>
              <a:pathLst>
                <a:path w="5971" h="408" extrusionOk="0">
                  <a:moveTo>
                    <a:pt x="5758" y="79"/>
                  </a:moveTo>
                  <a:cubicBezTo>
                    <a:pt x="5832" y="79"/>
                    <a:pt x="5873" y="135"/>
                    <a:pt x="5873" y="195"/>
                  </a:cubicBezTo>
                  <a:lnTo>
                    <a:pt x="5873" y="213"/>
                  </a:lnTo>
                  <a:cubicBezTo>
                    <a:pt x="5873" y="269"/>
                    <a:pt x="5832" y="310"/>
                    <a:pt x="5758" y="310"/>
                  </a:cubicBezTo>
                  <a:lnTo>
                    <a:pt x="194" y="310"/>
                  </a:lnTo>
                  <a:cubicBezTo>
                    <a:pt x="134" y="310"/>
                    <a:pt x="79" y="269"/>
                    <a:pt x="79" y="213"/>
                  </a:cubicBezTo>
                  <a:lnTo>
                    <a:pt x="79" y="195"/>
                  </a:lnTo>
                  <a:cubicBezTo>
                    <a:pt x="79" y="135"/>
                    <a:pt x="134" y="79"/>
                    <a:pt x="194" y="79"/>
                  </a:cubicBezTo>
                  <a:close/>
                  <a:moveTo>
                    <a:pt x="194" y="1"/>
                  </a:moveTo>
                  <a:cubicBezTo>
                    <a:pt x="79" y="1"/>
                    <a:pt x="0" y="79"/>
                    <a:pt x="0" y="195"/>
                  </a:cubicBezTo>
                  <a:lnTo>
                    <a:pt x="0" y="213"/>
                  </a:lnTo>
                  <a:cubicBezTo>
                    <a:pt x="0" y="310"/>
                    <a:pt x="79" y="407"/>
                    <a:pt x="194" y="407"/>
                  </a:cubicBezTo>
                  <a:lnTo>
                    <a:pt x="5758" y="407"/>
                  </a:lnTo>
                  <a:cubicBezTo>
                    <a:pt x="5873" y="407"/>
                    <a:pt x="5970" y="310"/>
                    <a:pt x="5970" y="213"/>
                  </a:cubicBezTo>
                  <a:lnTo>
                    <a:pt x="5970" y="195"/>
                  </a:lnTo>
                  <a:cubicBezTo>
                    <a:pt x="5970" y="79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2127814" y="1494545"/>
              <a:ext cx="1754975" cy="98295"/>
            </a:xfrm>
            <a:custGeom>
              <a:avLst/>
              <a:gdLst/>
              <a:ahLst/>
              <a:cxnLst/>
              <a:rect l="l" t="t" r="r" b="b"/>
              <a:pathLst>
                <a:path w="5874" h="329" extrusionOk="0">
                  <a:moveTo>
                    <a:pt x="157" y="1"/>
                  </a:moveTo>
                  <a:cubicBezTo>
                    <a:pt x="79" y="1"/>
                    <a:pt x="0" y="56"/>
                    <a:pt x="0" y="153"/>
                  </a:cubicBezTo>
                  <a:cubicBezTo>
                    <a:pt x="0" y="250"/>
                    <a:pt x="79" y="329"/>
                    <a:pt x="157" y="329"/>
                  </a:cubicBezTo>
                  <a:lnTo>
                    <a:pt x="5721" y="329"/>
                  </a:lnTo>
                  <a:cubicBezTo>
                    <a:pt x="5818" y="329"/>
                    <a:pt x="5873" y="250"/>
                    <a:pt x="5873" y="153"/>
                  </a:cubicBezTo>
                  <a:cubicBezTo>
                    <a:pt x="5873" y="56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2116760" y="1476619"/>
              <a:ext cx="1783956" cy="127275"/>
            </a:xfrm>
            <a:custGeom>
              <a:avLst/>
              <a:gdLst/>
              <a:ahLst/>
              <a:cxnLst/>
              <a:rect l="l" t="t" r="r" b="b"/>
              <a:pathLst>
                <a:path w="5971" h="426" extrusionOk="0">
                  <a:moveTo>
                    <a:pt x="5758" y="98"/>
                  </a:moveTo>
                  <a:cubicBezTo>
                    <a:pt x="5832" y="98"/>
                    <a:pt x="5873" y="158"/>
                    <a:pt x="5873" y="213"/>
                  </a:cubicBezTo>
                  <a:cubicBezTo>
                    <a:pt x="5873" y="292"/>
                    <a:pt x="5832" y="329"/>
                    <a:pt x="5758" y="329"/>
                  </a:cubicBezTo>
                  <a:lnTo>
                    <a:pt x="194" y="329"/>
                  </a:lnTo>
                  <a:cubicBezTo>
                    <a:pt x="134" y="329"/>
                    <a:pt x="79" y="292"/>
                    <a:pt x="79" y="213"/>
                  </a:cubicBezTo>
                  <a:cubicBezTo>
                    <a:pt x="79" y="158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26"/>
                    <a:pt x="194" y="426"/>
                  </a:cubicBezTo>
                  <a:lnTo>
                    <a:pt x="5758" y="426"/>
                  </a:lnTo>
                  <a:cubicBezTo>
                    <a:pt x="5873" y="426"/>
                    <a:pt x="5970" y="329"/>
                    <a:pt x="5970" y="213"/>
                  </a:cubicBezTo>
                  <a:cubicBezTo>
                    <a:pt x="5970" y="98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2127814" y="2126740"/>
              <a:ext cx="1754975" cy="92917"/>
            </a:xfrm>
            <a:custGeom>
              <a:avLst/>
              <a:gdLst/>
              <a:ahLst/>
              <a:cxnLst/>
              <a:rect l="l" t="t" r="r" b="b"/>
              <a:pathLst>
                <a:path w="5874" h="311" extrusionOk="0">
                  <a:moveTo>
                    <a:pt x="157" y="1"/>
                  </a:moveTo>
                  <a:cubicBezTo>
                    <a:pt x="79" y="1"/>
                    <a:pt x="0" y="61"/>
                    <a:pt x="0" y="158"/>
                  </a:cubicBezTo>
                  <a:cubicBezTo>
                    <a:pt x="0" y="250"/>
                    <a:pt x="79" y="310"/>
                    <a:pt x="157" y="310"/>
                  </a:cubicBezTo>
                  <a:lnTo>
                    <a:pt x="5721" y="310"/>
                  </a:lnTo>
                  <a:cubicBezTo>
                    <a:pt x="5818" y="310"/>
                    <a:pt x="5873" y="250"/>
                    <a:pt x="5873" y="158"/>
                  </a:cubicBezTo>
                  <a:cubicBezTo>
                    <a:pt x="5873" y="61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2116760" y="2110308"/>
              <a:ext cx="1783956" cy="125781"/>
            </a:xfrm>
            <a:custGeom>
              <a:avLst/>
              <a:gdLst/>
              <a:ahLst/>
              <a:cxnLst/>
              <a:rect l="l" t="t" r="r" b="b"/>
              <a:pathLst>
                <a:path w="5971" h="421" extrusionOk="0">
                  <a:moveTo>
                    <a:pt x="5758" y="97"/>
                  </a:moveTo>
                  <a:cubicBezTo>
                    <a:pt x="5832" y="97"/>
                    <a:pt x="5873" y="134"/>
                    <a:pt x="5873" y="213"/>
                  </a:cubicBezTo>
                  <a:cubicBezTo>
                    <a:pt x="5873" y="268"/>
                    <a:pt x="5832" y="328"/>
                    <a:pt x="5758" y="328"/>
                  </a:cubicBezTo>
                  <a:lnTo>
                    <a:pt x="194" y="328"/>
                  </a:lnTo>
                  <a:cubicBezTo>
                    <a:pt x="134" y="328"/>
                    <a:pt x="79" y="268"/>
                    <a:pt x="79" y="213"/>
                  </a:cubicBezTo>
                  <a:cubicBezTo>
                    <a:pt x="79" y="134"/>
                    <a:pt x="134" y="97"/>
                    <a:pt x="194" y="97"/>
                  </a:cubicBezTo>
                  <a:close/>
                  <a:moveTo>
                    <a:pt x="194" y="0"/>
                  </a:moveTo>
                  <a:cubicBezTo>
                    <a:pt x="79" y="0"/>
                    <a:pt x="0" y="97"/>
                    <a:pt x="0" y="213"/>
                  </a:cubicBezTo>
                  <a:cubicBezTo>
                    <a:pt x="0" y="328"/>
                    <a:pt x="79" y="421"/>
                    <a:pt x="194" y="421"/>
                  </a:cubicBezTo>
                  <a:lnTo>
                    <a:pt x="5758" y="421"/>
                  </a:lnTo>
                  <a:cubicBezTo>
                    <a:pt x="5873" y="421"/>
                    <a:pt x="5970" y="328"/>
                    <a:pt x="5970" y="213"/>
                  </a:cubicBezTo>
                  <a:cubicBezTo>
                    <a:pt x="5970" y="97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2127814" y="1045795"/>
              <a:ext cx="875396" cy="98295"/>
            </a:xfrm>
            <a:custGeom>
              <a:avLst/>
              <a:gdLst/>
              <a:ahLst/>
              <a:cxnLst/>
              <a:rect l="l" t="t" r="r" b="b"/>
              <a:pathLst>
                <a:path w="2930" h="329" extrusionOk="0">
                  <a:moveTo>
                    <a:pt x="157" y="1"/>
                  </a:moveTo>
                  <a:cubicBezTo>
                    <a:pt x="79" y="1"/>
                    <a:pt x="0" y="56"/>
                    <a:pt x="0" y="153"/>
                  </a:cubicBezTo>
                  <a:cubicBezTo>
                    <a:pt x="0" y="250"/>
                    <a:pt x="79" y="329"/>
                    <a:pt x="157" y="329"/>
                  </a:cubicBezTo>
                  <a:lnTo>
                    <a:pt x="2754" y="329"/>
                  </a:lnTo>
                  <a:cubicBezTo>
                    <a:pt x="2851" y="329"/>
                    <a:pt x="2930" y="250"/>
                    <a:pt x="2930" y="153"/>
                  </a:cubicBezTo>
                  <a:cubicBezTo>
                    <a:pt x="2930" y="56"/>
                    <a:pt x="2851" y="1"/>
                    <a:pt x="2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2116760" y="1034740"/>
              <a:ext cx="897505" cy="120403"/>
            </a:xfrm>
            <a:custGeom>
              <a:avLst/>
              <a:gdLst/>
              <a:ahLst/>
              <a:cxnLst/>
              <a:rect l="l" t="t" r="r" b="b"/>
              <a:pathLst>
                <a:path w="3004" h="403" extrusionOk="0">
                  <a:moveTo>
                    <a:pt x="2791" y="75"/>
                  </a:moveTo>
                  <a:cubicBezTo>
                    <a:pt x="2870" y="75"/>
                    <a:pt x="2907" y="135"/>
                    <a:pt x="2907" y="190"/>
                  </a:cubicBezTo>
                  <a:cubicBezTo>
                    <a:pt x="2907" y="269"/>
                    <a:pt x="2870" y="306"/>
                    <a:pt x="2791" y="306"/>
                  </a:cubicBezTo>
                  <a:lnTo>
                    <a:pt x="194" y="306"/>
                  </a:lnTo>
                  <a:cubicBezTo>
                    <a:pt x="134" y="306"/>
                    <a:pt x="79" y="269"/>
                    <a:pt x="79" y="190"/>
                  </a:cubicBezTo>
                  <a:cubicBezTo>
                    <a:pt x="79" y="135"/>
                    <a:pt x="134" y="75"/>
                    <a:pt x="194" y="75"/>
                  </a:cubicBezTo>
                  <a:close/>
                  <a:moveTo>
                    <a:pt x="194" y="1"/>
                  </a:moveTo>
                  <a:cubicBezTo>
                    <a:pt x="79" y="1"/>
                    <a:pt x="0" y="75"/>
                    <a:pt x="0" y="190"/>
                  </a:cubicBezTo>
                  <a:cubicBezTo>
                    <a:pt x="0" y="306"/>
                    <a:pt x="79" y="403"/>
                    <a:pt x="194" y="403"/>
                  </a:cubicBezTo>
                  <a:lnTo>
                    <a:pt x="2791" y="403"/>
                  </a:lnTo>
                  <a:cubicBezTo>
                    <a:pt x="2907" y="403"/>
                    <a:pt x="3004" y="306"/>
                    <a:pt x="3004" y="190"/>
                  </a:cubicBezTo>
                  <a:cubicBezTo>
                    <a:pt x="3004" y="75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2127814" y="1649307"/>
              <a:ext cx="875396" cy="92618"/>
            </a:xfrm>
            <a:custGeom>
              <a:avLst/>
              <a:gdLst/>
              <a:ahLst/>
              <a:cxnLst/>
              <a:rect l="l" t="t" r="r" b="b"/>
              <a:pathLst>
                <a:path w="2930" h="310" extrusionOk="0">
                  <a:moveTo>
                    <a:pt x="157" y="0"/>
                  </a:moveTo>
                  <a:cubicBezTo>
                    <a:pt x="79" y="0"/>
                    <a:pt x="0" y="60"/>
                    <a:pt x="0" y="157"/>
                  </a:cubicBezTo>
                  <a:cubicBezTo>
                    <a:pt x="0" y="254"/>
                    <a:pt x="79" y="310"/>
                    <a:pt x="157" y="310"/>
                  </a:cubicBezTo>
                  <a:lnTo>
                    <a:pt x="2754" y="310"/>
                  </a:lnTo>
                  <a:cubicBezTo>
                    <a:pt x="2851" y="310"/>
                    <a:pt x="2930" y="254"/>
                    <a:pt x="2930" y="157"/>
                  </a:cubicBezTo>
                  <a:cubicBezTo>
                    <a:pt x="2930" y="60"/>
                    <a:pt x="2851" y="0"/>
                    <a:pt x="2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2116760" y="1632576"/>
              <a:ext cx="897505" cy="127275"/>
            </a:xfrm>
            <a:custGeom>
              <a:avLst/>
              <a:gdLst/>
              <a:ahLst/>
              <a:cxnLst/>
              <a:rect l="l" t="t" r="r" b="b"/>
              <a:pathLst>
                <a:path w="3004" h="426" extrusionOk="0">
                  <a:moveTo>
                    <a:pt x="2791" y="98"/>
                  </a:moveTo>
                  <a:cubicBezTo>
                    <a:pt x="2870" y="98"/>
                    <a:pt x="2907" y="135"/>
                    <a:pt x="2907" y="213"/>
                  </a:cubicBezTo>
                  <a:cubicBezTo>
                    <a:pt x="2907" y="269"/>
                    <a:pt x="2870" y="329"/>
                    <a:pt x="2791" y="329"/>
                  </a:cubicBezTo>
                  <a:lnTo>
                    <a:pt x="194" y="329"/>
                  </a:lnTo>
                  <a:cubicBezTo>
                    <a:pt x="134" y="329"/>
                    <a:pt x="79" y="269"/>
                    <a:pt x="79" y="213"/>
                  </a:cubicBezTo>
                  <a:cubicBezTo>
                    <a:pt x="79" y="135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26"/>
                    <a:pt x="194" y="426"/>
                  </a:cubicBezTo>
                  <a:lnTo>
                    <a:pt x="2791" y="426"/>
                  </a:lnTo>
                  <a:cubicBezTo>
                    <a:pt x="2907" y="426"/>
                    <a:pt x="3004" y="329"/>
                    <a:pt x="3004" y="213"/>
                  </a:cubicBezTo>
                  <a:cubicBezTo>
                    <a:pt x="3004" y="98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2127814" y="2277319"/>
              <a:ext cx="875396" cy="96801"/>
            </a:xfrm>
            <a:custGeom>
              <a:avLst/>
              <a:gdLst/>
              <a:ahLst/>
              <a:cxnLst/>
              <a:rect l="l" t="t" r="r" b="b"/>
              <a:pathLst>
                <a:path w="2930" h="324" extrusionOk="0">
                  <a:moveTo>
                    <a:pt x="157" y="0"/>
                  </a:moveTo>
                  <a:cubicBezTo>
                    <a:pt x="79" y="0"/>
                    <a:pt x="0" y="74"/>
                    <a:pt x="0" y="171"/>
                  </a:cubicBezTo>
                  <a:cubicBezTo>
                    <a:pt x="0" y="250"/>
                    <a:pt x="79" y="324"/>
                    <a:pt x="157" y="324"/>
                  </a:cubicBezTo>
                  <a:lnTo>
                    <a:pt x="2754" y="324"/>
                  </a:lnTo>
                  <a:cubicBezTo>
                    <a:pt x="2851" y="324"/>
                    <a:pt x="2930" y="250"/>
                    <a:pt x="2930" y="171"/>
                  </a:cubicBezTo>
                  <a:cubicBezTo>
                    <a:pt x="2930" y="74"/>
                    <a:pt x="2851" y="0"/>
                    <a:pt x="2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2116760" y="2264771"/>
              <a:ext cx="897505" cy="121897"/>
            </a:xfrm>
            <a:custGeom>
              <a:avLst/>
              <a:gdLst/>
              <a:ahLst/>
              <a:cxnLst/>
              <a:rect l="l" t="t" r="r" b="b"/>
              <a:pathLst>
                <a:path w="3004" h="408" extrusionOk="0">
                  <a:moveTo>
                    <a:pt x="2791" y="98"/>
                  </a:moveTo>
                  <a:cubicBezTo>
                    <a:pt x="2870" y="98"/>
                    <a:pt x="2907" y="135"/>
                    <a:pt x="2907" y="213"/>
                  </a:cubicBezTo>
                  <a:cubicBezTo>
                    <a:pt x="2907" y="273"/>
                    <a:pt x="2870" y="329"/>
                    <a:pt x="2791" y="329"/>
                  </a:cubicBezTo>
                  <a:lnTo>
                    <a:pt x="194" y="329"/>
                  </a:lnTo>
                  <a:cubicBezTo>
                    <a:pt x="134" y="329"/>
                    <a:pt x="79" y="273"/>
                    <a:pt x="79" y="213"/>
                  </a:cubicBezTo>
                  <a:cubicBezTo>
                    <a:pt x="79" y="135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07"/>
                    <a:pt x="194" y="407"/>
                  </a:cubicBezTo>
                  <a:lnTo>
                    <a:pt x="2791" y="407"/>
                  </a:lnTo>
                  <a:cubicBezTo>
                    <a:pt x="2907" y="407"/>
                    <a:pt x="3004" y="329"/>
                    <a:pt x="3004" y="213"/>
                  </a:cubicBezTo>
                  <a:cubicBezTo>
                    <a:pt x="3004" y="98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1" name="Google Shape;21;p3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2;p3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3" name="Google Shape;23;p3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6;p3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" name="Google Shape;27;p3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740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49000"/>
            <a:ext cx="170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720000" y="3024005"/>
            <a:ext cx="47409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5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44" name="Google Shape;44;p5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45;p5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46" name="Google Shape;46;p5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5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5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" name="Google Shape;49;p5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0" name="Google Shape;50;p5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4780709" y="2614160"/>
            <a:ext cx="28530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2"/>
          </p:nvPr>
        </p:nvSpPr>
        <p:spPr>
          <a:xfrm>
            <a:off x="1510291" y="2614160"/>
            <a:ext cx="28530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3"/>
          </p:nvPr>
        </p:nvSpPr>
        <p:spPr>
          <a:xfrm>
            <a:off x="4780709" y="2276750"/>
            <a:ext cx="28530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4"/>
          </p:nvPr>
        </p:nvSpPr>
        <p:spPr>
          <a:xfrm>
            <a:off x="1510291" y="2276750"/>
            <a:ext cx="28530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7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68" name="Google Shape;68;p7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7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70" name="Google Shape;70;p7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7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7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" name="Google Shape;73;p7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" name="Google Shape;74;p7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719975" y="1263375"/>
            <a:ext cx="77040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8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79" name="Google Shape;79;p8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" name="Google Shape;80;p8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81" name="Google Shape;81;p8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8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8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" name="Google Shape;84;p8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5" name="Google Shape;85;p8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6" name="Google Shape;86;p8"/>
          <p:cNvSpPr txBox="1">
            <a:spLocks noGrp="1"/>
          </p:cNvSpPr>
          <p:nvPr>
            <p:ph type="title"/>
          </p:nvPr>
        </p:nvSpPr>
        <p:spPr>
          <a:xfrm>
            <a:off x="713225" y="1825650"/>
            <a:ext cx="4286700" cy="14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89" name="Google Shape;89;p9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" name="Google Shape;90;p9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91" name="Google Shape;91;p9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9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9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9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" name="Google Shape;95;p9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6" name="Google Shape;96;p9"/>
          <p:cNvSpPr txBox="1">
            <a:spLocks noGrp="1"/>
          </p:cNvSpPr>
          <p:nvPr>
            <p:ph type="title"/>
          </p:nvPr>
        </p:nvSpPr>
        <p:spPr>
          <a:xfrm>
            <a:off x="933913" y="1262563"/>
            <a:ext cx="4332900" cy="14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subTitle" idx="1"/>
          </p:nvPr>
        </p:nvSpPr>
        <p:spPr>
          <a:xfrm>
            <a:off x="933913" y="2810527"/>
            <a:ext cx="43329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>
            <a:spLocks noGrp="1"/>
          </p:cNvSpPr>
          <p:nvPr>
            <p:ph type="pic" idx="2"/>
          </p:nvPr>
        </p:nvSpPr>
        <p:spPr>
          <a:xfrm>
            <a:off x="5297834" y="1262575"/>
            <a:ext cx="2912400" cy="261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rgbClr val="AEE2F4">
            <a:alpha val="30820"/>
          </a:srgbClr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1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04" name="Google Shape;104;p11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" name="Google Shape;105;p11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06" name="Google Shape;106;p11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1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1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" name="Google Shape;109;p11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" name="Google Shape;110;p11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1" name="Google Shape;111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825000"/>
            <a:ext cx="6576000" cy="12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2" name="Google Shape;112;p11"/>
          <p:cNvSpPr txBox="1">
            <a:spLocks noGrp="1"/>
          </p:cNvSpPr>
          <p:nvPr>
            <p:ph type="subTitle" idx="1"/>
          </p:nvPr>
        </p:nvSpPr>
        <p:spPr>
          <a:xfrm>
            <a:off x="1284000" y="1939155"/>
            <a:ext cx="65760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3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16" name="Google Shape;116;p13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name="adj" fmla="val 2793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" name="Google Shape;117;p13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18" name="Google Shape;118;p13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3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" name="Google Shape;121;p13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2" name="Google Shape;122;p13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3" name="Google Shape;123;p1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"/>
          </p:nvPr>
        </p:nvSpPr>
        <p:spPr>
          <a:xfrm>
            <a:off x="1276777" y="2273420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2"/>
          </p:nvPr>
        </p:nvSpPr>
        <p:spPr>
          <a:xfrm>
            <a:off x="4947925" y="2273420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3"/>
          </p:nvPr>
        </p:nvSpPr>
        <p:spPr>
          <a:xfrm>
            <a:off x="1276777" y="3969595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4"/>
          </p:nvPr>
        </p:nvSpPr>
        <p:spPr>
          <a:xfrm>
            <a:off x="4947925" y="3969595"/>
            <a:ext cx="3144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5" hasCustomPrompt="1"/>
          </p:nvPr>
        </p:nvSpPr>
        <p:spPr>
          <a:xfrm>
            <a:off x="1276775" y="1429475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6" hasCustomPrompt="1"/>
          </p:nvPr>
        </p:nvSpPr>
        <p:spPr>
          <a:xfrm>
            <a:off x="1276775" y="3125724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7" hasCustomPrompt="1"/>
          </p:nvPr>
        </p:nvSpPr>
        <p:spPr>
          <a:xfrm>
            <a:off x="4947925" y="1429475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8" hasCustomPrompt="1"/>
          </p:nvPr>
        </p:nvSpPr>
        <p:spPr>
          <a:xfrm>
            <a:off x="4947925" y="3125724"/>
            <a:ext cx="954600" cy="4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9"/>
          </p:nvPr>
        </p:nvSpPr>
        <p:spPr>
          <a:xfrm>
            <a:off x="1276775" y="19001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3"/>
          </p:nvPr>
        </p:nvSpPr>
        <p:spPr>
          <a:xfrm>
            <a:off x="4947926" y="1900175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4"/>
          </p:nvPr>
        </p:nvSpPr>
        <p:spPr>
          <a:xfrm>
            <a:off x="1276775" y="359620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5"/>
          </p:nvPr>
        </p:nvSpPr>
        <p:spPr>
          <a:xfrm>
            <a:off x="4947926" y="359620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AEE2F4">
            <a:alpha val="3082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4" r:id="rId12"/>
    <p:sldLayoutId id="2147483666" r:id="rId13"/>
    <p:sldLayoutId id="2147483668" r:id="rId14"/>
    <p:sldLayoutId id="2147483670" r:id="rId15"/>
    <p:sldLayoutId id="2147483672" r:id="rId16"/>
    <p:sldLayoutId id="2147483674" r:id="rId17"/>
    <p:sldLayoutId id="214748367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3.g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4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3"/>
          <p:cNvSpPr txBox="1">
            <a:spLocks noGrp="1"/>
          </p:cNvSpPr>
          <p:nvPr>
            <p:ph type="ctrTitle"/>
          </p:nvPr>
        </p:nvSpPr>
        <p:spPr>
          <a:xfrm>
            <a:off x="441453" y="1023423"/>
            <a:ext cx="4992996" cy="22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Advanced Web Development</a:t>
            </a:r>
            <a:endParaRPr sz="4800" b="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2226A-D345-6BC6-3103-E651496E5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638" y="933129"/>
            <a:ext cx="3930818" cy="3930818"/>
          </a:xfrm>
          <a:prstGeom prst="rect">
            <a:avLst/>
          </a:prstGeom>
        </p:spPr>
      </p:pic>
      <p:sp>
        <p:nvSpPr>
          <p:cNvPr id="536" name="Google Shape;536;p33"/>
          <p:cNvSpPr txBox="1">
            <a:spLocks noGrp="1"/>
          </p:cNvSpPr>
          <p:nvPr>
            <p:ph type="subTitle" idx="1"/>
          </p:nvPr>
        </p:nvSpPr>
        <p:spPr>
          <a:xfrm>
            <a:off x="566144" y="3247623"/>
            <a:ext cx="4530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Building full featured web applications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5"/>
          <p:cNvSpPr txBox="1">
            <a:spLocks noGrp="1"/>
          </p:cNvSpPr>
          <p:nvPr>
            <p:ph type="title"/>
          </p:nvPr>
        </p:nvSpPr>
        <p:spPr>
          <a:xfrm>
            <a:off x="845199" y="538964"/>
            <a:ext cx="7453600" cy="12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Bytes for thought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976C6-2B62-9CE6-4682-EBD655FF4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734" y="877704"/>
            <a:ext cx="4675266" cy="4675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8F0C13-CAFE-AD17-B2B3-60F3EED7EBAE}"/>
              </a:ext>
            </a:extLst>
          </p:cNvPr>
          <p:cNvSpPr txBox="1"/>
          <p:nvPr/>
        </p:nvSpPr>
        <p:spPr>
          <a:xfrm>
            <a:off x="845199" y="1591687"/>
            <a:ext cx="3969325" cy="3570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How long would it take to create Facebook using plain HTML, CSS and JavaScript.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One month, two months, a year, never</a:t>
            </a:r>
            <a:r>
              <a:rPr lang="en-US" sz="4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???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Potential issues: Manageability, scalability, reusability, security.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Too stressful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9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Application Frameworks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D0AD00-7234-E0D9-44AB-8245281A5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300" y="521225"/>
            <a:ext cx="5143500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E737F1-A2D7-BBBA-7050-C978832C9979}"/>
              </a:ext>
            </a:extLst>
          </p:cNvPr>
          <p:cNvSpPr txBox="1"/>
          <p:nvPr/>
        </p:nvSpPr>
        <p:spPr>
          <a:xfrm>
            <a:off x="3841250" y="1217277"/>
            <a:ext cx="4572000" cy="1354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"construction kit" for building houses. Instead of starting from scratch, you get pre-built walls, doors, and windows (components) to assemble your application.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5C566-24D8-E3A5-2589-B39080958D12}"/>
              </a:ext>
            </a:extLst>
          </p:cNvPr>
          <p:cNvSpPr txBox="1"/>
          <p:nvPr/>
        </p:nvSpPr>
        <p:spPr>
          <a:xfrm>
            <a:off x="3841250" y="2695102"/>
            <a:ext cx="4572000" cy="2000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Efficiency: pre-built tools and libraries.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Structure: Enforce a clear structure </a:t>
            </a:r>
            <a:r>
              <a:rPr lang="en-US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e.g</a:t>
            </a: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MVC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Security: Inbuilt security features against common vulnerabilities.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Community Support: Frameworks have large communities.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40"/>
          <p:cNvSpPr txBox="1">
            <a:spLocks noGrp="1"/>
          </p:cNvSpPr>
          <p:nvPr>
            <p:ph type="title"/>
          </p:nvPr>
        </p:nvSpPr>
        <p:spPr>
          <a:xfrm>
            <a:off x="720000" y="643844"/>
            <a:ext cx="7704000" cy="1386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frameworks are available for your favorite language</a:t>
            </a:r>
            <a:endParaRPr dirty="0"/>
          </a:p>
        </p:txBody>
      </p:sp>
      <p:sp>
        <p:nvSpPr>
          <p:cNvPr id="1431" name="Google Shape;1431;p40"/>
          <p:cNvSpPr txBox="1">
            <a:spLocks noGrp="1"/>
          </p:cNvSpPr>
          <p:nvPr>
            <p:ph type="subTitle" idx="1"/>
          </p:nvPr>
        </p:nvSpPr>
        <p:spPr>
          <a:xfrm>
            <a:off x="283709" y="3140422"/>
            <a:ext cx="2962200" cy="834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ppins" panose="00000500000000000000" pitchFamily="2" charset="0"/>
                <a:cs typeface="Poppins" panose="00000500000000000000" pitchFamily="2" charset="0"/>
              </a:rPr>
              <a:t>Vite, Angular, Vue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ppins" panose="00000500000000000000" pitchFamily="2" charset="0"/>
                <a:cs typeface="Poppins" panose="00000500000000000000" pitchFamily="2" charset="0"/>
              </a:rPr>
              <a:t>Node js (Express), Fastify, Nest, Next</a:t>
            </a:r>
            <a:endParaRPr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35" name="Google Shape;1435;p40"/>
          <p:cNvSpPr txBox="1">
            <a:spLocks noGrp="1"/>
          </p:cNvSpPr>
          <p:nvPr>
            <p:ph type="subTitle" idx="5"/>
          </p:nvPr>
        </p:nvSpPr>
        <p:spPr>
          <a:xfrm>
            <a:off x="212822" y="2669155"/>
            <a:ext cx="3103975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Javascript/Typescript</a:t>
            </a:r>
            <a:endParaRPr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DB247-3ACE-8ABF-6910-13E6E1844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459" y="2030788"/>
            <a:ext cx="572700" cy="572700"/>
          </a:xfrm>
          <a:prstGeom prst="rect">
            <a:avLst/>
          </a:prstGeom>
        </p:spPr>
      </p:pic>
      <p:sp>
        <p:nvSpPr>
          <p:cNvPr id="23" name="Google Shape;1431;p40">
            <a:extLst>
              <a:ext uri="{FF2B5EF4-FFF2-40B4-BE49-F238E27FC236}">
                <a16:creationId xmlns:a16="http://schemas.microsoft.com/office/drawing/2014/main" id="{F44084C4-30C4-5857-C79B-698227EF75F5}"/>
              </a:ext>
            </a:extLst>
          </p:cNvPr>
          <p:cNvSpPr txBox="1">
            <a:spLocks/>
          </p:cNvSpPr>
          <p:nvPr/>
        </p:nvSpPr>
        <p:spPr>
          <a:xfrm>
            <a:off x="6176465" y="3140422"/>
            <a:ext cx="2962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Actix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, Rocket</a:t>
            </a:r>
          </a:p>
        </p:txBody>
      </p:sp>
      <p:sp>
        <p:nvSpPr>
          <p:cNvPr id="24" name="Google Shape;1435;p40">
            <a:extLst>
              <a:ext uri="{FF2B5EF4-FFF2-40B4-BE49-F238E27FC236}">
                <a16:creationId xmlns:a16="http://schemas.microsoft.com/office/drawing/2014/main" id="{8B8CB329-51BC-6AF3-3DE8-F8429F333BE4}"/>
              </a:ext>
            </a:extLst>
          </p:cNvPr>
          <p:cNvSpPr txBox="1">
            <a:spLocks/>
          </p:cNvSpPr>
          <p:nvPr/>
        </p:nvSpPr>
        <p:spPr>
          <a:xfrm>
            <a:off x="6105578" y="2691386"/>
            <a:ext cx="3103975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dirty="0"/>
              <a:t>Rust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AEFAD6-CE8F-F333-05CF-702F5F5E7F85}"/>
              </a:ext>
            </a:extLst>
          </p:cNvPr>
          <p:cNvGrpSpPr/>
          <p:nvPr/>
        </p:nvGrpSpPr>
        <p:grpSpPr>
          <a:xfrm>
            <a:off x="3245909" y="1930400"/>
            <a:ext cx="3103975" cy="1826822"/>
            <a:chOff x="3038423" y="1930400"/>
            <a:chExt cx="3103975" cy="1826822"/>
          </a:xfrm>
        </p:grpSpPr>
        <p:sp>
          <p:nvSpPr>
            <p:cNvPr id="20" name="Google Shape;1431;p40">
              <a:extLst>
                <a:ext uri="{FF2B5EF4-FFF2-40B4-BE49-F238E27FC236}">
                  <a16:creationId xmlns:a16="http://schemas.microsoft.com/office/drawing/2014/main" id="{D2DC80F8-6BCA-32BB-930B-D007CBD87284}"/>
                </a:ext>
              </a:extLst>
            </p:cNvPr>
            <p:cNvSpPr txBox="1">
              <a:spLocks/>
            </p:cNvSpPr>
            <p:nvPr/>
          </p:nvSpPr>
          <p:spPr>
            <a:xfrm>
              <a:off x="3109310" y="3140422"/>
              <a:ext cx="2962200" cy="6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Inter"/>
                <a:buNone/>
                <a:defRPr sz="1400" b="0" i="0" u="none" strike="noStrike" cap="non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Inter"/>
                <a:buNone/>
                <a:defRPr sz="1400" b="0" i="0" u="none" strike="noStrike" cap="non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Inter"/>
                <a:buNone/>
                <a:defRPr sz="1400" b="0" i="0" u="none" strike="noStrike" cap="non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Inter"/>
                <a:buNone/>
                <a:defRPr sz="1400" b="0" i="0" u="none" strike="noStrike" cap="non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Inter"/>
                <a:buNone/>
                <a:defRPr sz="1400" b="0" i="0" u="none" strike="noStrike" cap="non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Inter"/>
                <a:buNone/>
                <a:defRPr sz="1400" b="0" i="0" u="none" strike="noStrike" cap="non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Inter"/>
                <a:buNone/>
                <a:defRPr sz="1400" b="0" i="0" u="none" strike="noStrike" cap="non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Inter"/>
                <a:buNone/>
                <a:defRPr sz="1400" b="0" i="0" u="none" strike="noStrike" cap="non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Inter"/>
                <a:buNone/>
                <a:defRPr sz="1400" b="0" i="0" u="none" strike="noStrike" cap="none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defRPr>
              </a:lvl9pPr>
            </a:lstStyle>
            <a:p>
              <a:pPr marL="0" indent="0"/>
              <a:r>
                <a:rPr lang="en-US" dirty="0">
                  <a:latin typeface="Poppins" panose="00000500000000000000" pitchFamily="2" charset="0"/>
                  <a:cs typeface="Poppins" panose="00000500000000000000" pitchFamily="2" charset="0"/>
                </a:rPr>
                <a:t>Django, Flask, </a:t>
              </a:r>
              <a:r>
                <a:rPr lang="en-US" dirty="0" err="1">
                  <a:latin typeface="Poppins" panose="00000500000000000000" pitchFamily="2" charset="0"/>
                  <a:cs typeface="Poppins" panose="00000500000000000000" pitchFamily="2" charset="0"/>
                </a:rPr>
                <a:t>FastAPI</a:t>
              </a:r>
              <a:endParaRPr lang="en-US" dirty="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1" name="Google Shape;1435;p40">
              <a:extLst>
                <a:ext uri="{FF2B5EF4-FFF2-40B4-BE49-F238E27FC236}">
                  <a16:creationId xmlns:a16="http://schemas.microsoft.com/office/drawing/2014/main" id="{0F705EF1-EC4F-6C7E-4F63-3C8D82383BE4}"/>
                </a:ext>
              </a:extLst>
            </p:cNvPr>
            <p:cNvSpPr txBox="1">
              <a:spLocks/>
            </p:cNvSpPr>
            <p:nvPr/>
          </p:nvSpPr>
          <p:spPr>
            <a:xfrm>
              <a:off x="3038423" y="2669155"/>
              <a:ext cx="3103975" cy="4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Bebas Neue"/>
                <a:buNone/>
                <a:defRPr sz="2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Bebas Neue"/>
                <a:buNone/>
                <a:defRPr sz="24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Bebas Neue"/>
                <a:buNone/>
                <a:defRPr sz="24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Bebas Neue"/>
                <a:buNone/>
                <a:defRPr sz="24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Bebas Neue"/>
                <a:buNone/>
                <a:defRPr sz="24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Bebas Neue"/>
                <a:buNone/>
                <a:defRPr sz="24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Bebas Neue"/>
                <a:buNone/>
                <a:defRPr sz="24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Bebas Neue"/>
                <a:buNone/>
                <a:defRPr sz="24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Bebas Neue"/>
                <a:buNone/>
                <a:defRPr sz="2400" b="0" i="0" u="none" strike="noStrike" cap="none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pPr marL="0" indent="0"/>
              <a:r>
                <a:rPr lang="en-US" sz="1600" dirty="0"/>
                <a:t>Python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5CF0B5F-88C7-6F47-88EC-35966DAE4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3866" y="1930400"/>
              <a:ext cx="673088" cy="673088"/>
            </a:xfrm>
            <a:prstGeom prst="rect">
              <a:avLst/>
            </a:prstGeom>
          </p:spPr>
        </p:pic>
      </p:grpSp>
      <p:pic>
        <p:nvPicPr>
          <p:cNvPr id="1026" name="Picture 2" descr="Rust (programming language) - Wikipedia">
            <a:extLst>
              <a:ext uri="{FF2B5EF4-FFF2-40B4-BE49-F238E27FC236}">
                <a16:creationId xmlns:a16="http://schemas.microsoft.com/office/drawing/2014/main" id="{8CBF79C7-5E79-2866-7142-8CCA651CD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790" y="1930400"/>
            <a:ext cx="717550" cy="71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88A3516-511B-3C8F-67B8-952222495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3844"/>
            <a:ext cx="5143500" cy="5143500"/>
          </a:xfrm>
          <a:prstGeom prst="rect">
            <a:avLst/>
          </a:prstGeom>
        </p:spPr>
      </p:pic>
      <p:sp>
        <p:nvSpPr>
          <p:cNvPr id="18" name="Google Shape;1430;p40">
            <a:extLst>
              <a:ext uri="{FF2B5EF4-FFF2-40B4-BE49-F238E27FC236}">
                <a16:creationId xmlns:a16="http://schemas.microsoft.com/office/drawing/2014/main" id="{D39C0DA7-029B-9F9B-BCF5-7737FE7149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43844"/>
            <a:ext cx="7704000" cy="727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Choosing the right framework for you</a:t>
            </a:r>
            <a:endParaRPr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894D87-1B20-E9B5-E3A7-F4EF39E598C5}"/>
              </a:ext>
            </a:extLst>
          </p:cNvPr>
          <p:cNvSpPr txBox="1"/>
          <p:nvPr/>
        </p:nvSpPr>
        <p:spPr>
          <a:xfrm>
            <a:off x="4421550" y="1771097"/>
            <a:ext cx="4214450" cy="2970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Project requirements: Lightweight or scalable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Language familiarity: A JS developer using Rust frameworks, keep on playing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Opinionated vs unopinionated.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Community Support: Imagine using Gleam to code????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Ecosystem and plugins: No need to build all functionalities from scratch.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47"/>
          <p:cNvSpPr txBox="1">
            <a:spLocks noGrp="1"/>
          </p:cNvSpPr>
          <p:nvPr>
            <p:ph type="title"/>
          </p:nvPr>
        </p:nvSpPr>
        <p:spPr>
          <a:xfrm>
            <a:off x="398815" y="1732900"/>
            <a:ext cx="5599170" cy="575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Vite + NestJS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pSp>
        <p:nvGrpSpPr>
          <p:cNvPr id="2068" name="Google Shape;2068;p47"/>
          <p:cNvGrpSpPr/>
          <p:nvPr/>
        </p:nvGrpSpPr>
        <p:grpSpPr>
          <a:xfrm>
            <a:off x="5574043" y="1309478"/>
            <a:ext cx="3198308" cy="3109297"/>
            <a:chOff x="5117700" y="1284078"/>
            <a:chExt cx="3198308" cy="3109297"/>
          </a:xfrm>
        </p:grpSpPr>
        <p:grpSp>
          <p:nvGrpSpPr>
            <p:cNvPr id="2069" name="Google Shape;2069;p47"/>
            <p:cNvGrpSpPr/>
            <p:nvPr/>
          </p:nvGrpSpPr>
          <p:grpSpPr>
            <a:xfrm>
              <a:off x="5117700" y="1334265"/>
              <a:ext cx="3198308" cy="3059110"/>
              <a:chOff x="5117700" y="1334265"/>
              <a:chExt cx="3198308" cy="3059110"/>
            </a:xfrm>
          </p:grpSpPr>
          <p:grpSp>
            <p:nvGrpSpPr>
              <p:cNvPr id="2070" name="Google Shape;2070;p47"/>
              <p:cNvGrpSpPr/>
              <p:nvPr/>
            </p:nvGrpSpPr>
            <p:grpSpPr>
              <a:xfrm>
                <a:off x="6884953" y="1334265"/>
                <a:ext cx="1431054" cy="2335624"/>
                <a:chOff x="4086200" y="365075"/>
                <a:chExt cx="2363426" cy="3857348"/>
              </a:xfrm>
            </p:grpSpPr>
            <p:sp>
              <p:nvSpPr>
                <p:cNvPr id="2071" name="Google Shape;2071;p47"/>
                <p:cNvSpPr/>
                <p:nvPr/>
              </p:nvSpPr>
              <p:spPr>
                <a:xfrm>
                  <a:off x="4556187" y="369243"/>
                  <a:ext cx="1878028" cy="1091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1" h="5238" extrusionOk="0">
                      <a:moveTo>
                        <a:pt x="1137" y="0"/>
                      </a:moveTo>
                      <a:cubicBezTo>
                        <a:pt x="961" y="0"/>
                        <a:pt x="809" y="134"/>
                        <a:pt x="767" y="310"/>
                      </a:cubicBezTo>
                      <a:lnTo>
                        <a:pt x="37" y="4353"/>
                      </a:lnTo>
                      <a:cubicBezTo>
                        <a:pt x="0" y="4542"/>
                        <a:pt x="116" y="4699"/>
                        <a:pt x="287" y="4699"/>
                      </a:cubicBezTo>
                      <a:lnTo>
                        <a:pt x="8123" y="5235"/>
                      </a:lnTo>
                      <a:cubicBezTo>
                        <a:pt x="8136" y="5237"/>
                        <a:pt x="8149" y="5238"/>
                        <a:pt x="8161" y="5238"/>
                      </a:cubicBezTo>
                      <a:cubicBezTo>
                        <a:pt x="8339" y="5238"/>
                        <a:pt x="8490" y="5089"/>
                        <a:pt x="8507" y="4912"/>
                      </a:cubicBezTo>
                      <a:lnTo>
                        <a:pt x="8992" y="596"/>
                      </a:lnTo>
                      <a:cubicBezTo>
                        <a:pt x="9010" y="425"/>
                        <a:pt x="8876" y="268"/>
                        <a:pt x="8701" y="268"/>
                      </a:cubicBezTo>
                      <a:lnTo>
                        <a:pt x="11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2" name="Google Shape;2072;p47"/>
                <p:cNvSpPr/>
                <p:nvPr/>
              </p:nvSpPr>
              <p:spPr>
                <a:xfrm>
                  <a:off x="4555134" y="365075"/>
                  <a:ext cx="1894492" cy="1104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0" h="5299" extrusionOk="0">
                      <a:moveTo>
                        <a:pt x="1156" y="57"/>
                      </a:moveTo>
                      <a:lnTo>
                        <a:pt x="8743" y="311"/>
                      </a:lnTo>
                      <a:cubicBezTo>
                        <a:pt x="8895" y="330"/>
                        <a:pt x="9011" y="464"/>
                        <a:pt x="8992" y="616"/>
                      </a:cubicBezTo>
                      <a:lnTo>
                        <a:pt x="8512" y="4909"/>
                      </a:lnTo>
                      <a:cubicBezTo>
                        <a:pt x="8494" y="5091"/>
                        <a:pt x="8359" y="5220"/>
                        <a:pt x="8198" y="5220"/>
                      </a:cubicBezTo>
                      <a:cubicBezTo>
                        <a:pt x="8187" y="5220"/>
                        <a:pt x="8176" y="5220"/>
                        <a:pt x="8165" y="5218"/>
                      </a:cubicBezTo>
                      <a:lnTo>
                        <a:pt x="329" y="4701"/>
                      </a:lnTo>
                      <a:cubicBezTo>
                        <a:pt x="176" y="4678"/>
                        <a:pt x="79" y="4544"/>
                        <a:pt x="98" y="4373"/>
                      </a:cubicBezTo>
                      <a:lnTo>
                        <a:pt x="851" y="330"/>
                      </a:lnTo>
                      <a:cubicBezTo>
                        <a:pt x="869" y="173"/>
                        <a:pt x="1022" y="57"/>
                        <a:pt x="1156" y="57"/>
                      </a:cubicBezTo>
                      <a:close/>
                      <a:moveTo>
                        <a:pt x="1147" y="0"/>
                      </a:moveTo>
                      <a:cubicBezTo>
                        <a:pt x="966" y="0"/>
                        <a:pt x="807" y="146"/>
                        <a:pt x="772" y="330"/>
                      </a:cubicBezTo>
                      <a:lnTo>
                        <a:pt x="42" y="4373"/>
                      </a:lnTo>
                      <a:cubicBezTo>
                        <a:pt x="1" y="4562"/>
                        <a:pt x="116" y="4756"/>
                        <a:pt x="310" y="4756"/>
                      </a:cubicBezTo>
                      <a:lnTo>
                        <a:pt x="8147" y="5297"/>
                      </a:lnTo>
                      <a:cubicBezTo>
                        <a:pt x="8158" y="5298"/>
                        <a:pt x="8169" y="5298"/>
                        <a:pt x="8180" y="5298"/>
                      </a:cubicBezTo>
                      <a:cubicBezTo>
                        <a:pt x="8396" y="5298"/>
                        <a:pt x="8573" y="5130"/>
                        <a:pt x="8590" y="4932"/>
                      </a:cubicBezTo>
                      <a:lnTo>
                        <a:pt x="9071" y="635"/>
                      </a:lnTo>
                      <a:cubicBezTo>
                        <a:pt x="9089" y="427"/>
                        <a:pt x="8955" y="251"/>
                        <a:pt x="8743" y="251"/>
                      </a:cubicBezTo>
                      <a:lnTo>
                        <a:pt x="1179" y="2"/>
                      </a:lnTo>
                      <a:cubicBezTo>
                        <a:pt x="1168" y="1"/>
                        <a:pt x="1158" y="0"/>
                        <a:pt x="1147" y="0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3" name="Google Shape;2073;p47"/>
                <p:cNvSpPr/>
                <p:nvPr/>
              </p:nvSpPr>
              <p:spPr>
                <a:xfrm>
                  <a:off x="4330890" y="1504273"/>
                  <a:ext cx="1966604" cy="1261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6" h="6052" extrusionOk="0">
                      <a:moveTo>
                        <a:pt x="1205" y="0"/>
                      </a:moveTo>
                      <a:cubicBezTo>
                        <a:pt x="1044" y="0"/>
                        <a:pt x="885" y="147"/>
                        <a:pt x="850" y="330"/>
                      </a:cubicBezTo>
                      <a:lnTo>
                        <a:pt x="42" y="4756"/>
                      </a:lnTo>
                      <a:cubicBezTo>
                        <a:pt x="0" y="4951"/>
                        <a:pt x="116" y="5145"/>
                        <a:pt x="310" y="5163"/>
                      </a:cubicBezTo>
                      <a:lnTo>
                        <a:pt x="8474" y="6050"/>
                      </a:lnTo>
                      <a:cubicBezTo>
                        <a:pt x="8484" y="6051"/>
                        <a:pt x="8495" y="6052"/>
                        <a:pt x="8505" y="6052"/>
                      </a:cubicBezTo>
                      <a:cubicBezTo>
                        <a:pt x="8684" y="6052"/>
                        <a:pt x="8859" y="5900"/>
                        <a:pt x="8876" y="5704"/>
                      </a:cubicBezTo>
                      <a:lnTo>
                        <a:pt x="9417" y="968"/>
                      </a:lnTo>
                      <a:cubicBezTo>
                        <a:pt x="9435" y="774"/>
                        <a:pt x="9301" y="598"/>
                        <a:pt x="9107" y="579"/>
                      </a:cubicBezTo>
                      <a:lnTo>
                        <a:pt x="1234" y="2"/>
                      </a:lnTo>
                      <a:cubicBezTo>
                        <a:pt x="1224" y="1"/>
                        <a:pt x="1215" y="0"/>
                        <a:pt x="120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4" name="Google Shape;2074;p47"/>
                <p:cNvSpPr/>
                <p:nvPr/>
              </p:nvSpPr>
              <p:spPr>
                <a:xfrm>
                  <a:off x="4330879" y="1496562"/>
                  <a:ext cx="1982027" cy="1280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10" h="6144" extrusionOk="0">
                      <a:moveTo>
                        <a:pt x="1219" y="78"/>
                      </a:moveTo>
                      <a:cubicBezTo>
                        <a:pt x="1230" y="78"/>
                        <a:pt x="1241" y="79"/>
                        <a:pt x="1252" y="80"/>
                      </a:cubicBezTo>
                      <a:lnTo>
                        <a:pt x="9144" y="658"/>
                      </a:lnTo>
                      <a:cubicBezTo>
                        <a:pt x="9320" y="658"/>
                        <a:pt x="9435" y="811"/>
                        <a:pt x="9417" y="1005"/>
                      </a:cubicBezTo>
                      <a:lnTo>
                        <a:pt x="8876" y="5741"/>
                      </a:lnTo>
                      <a:cubicBezTo>
                        <a:pt x="8859" y="5918"/>
                        <a:pt x="8720" y="6047"/>
                        <a:pt x="8546" y="6047"/>
                      </a:cubicBezTo>
                      <a:cubicBezTo>
                        <a:pt x="8535" y="6047"/>
                        <a:pt x="8523" y="6047"/>
                        <a:pt x="8511" y="6046"/>
                      </a:cubicBezTo>
                      <a:lnTo>
                        <a:pt x="347" y="5163"/>
                      </a:lnTo>
                      <a:cubicBezTo>
                        <a:pt x="194" y="5140"/>
                        <a:pt x="79" y="4969"/>
                        <a:pt x="116" y="4793"/>
                      </a:cubicBezTo>
                      <a:lnTo>
                        <a:pt x="924" y="367"/>
                      </a:lnTo>
                      <a:cubicBezTo>
                        <a:pt x="959" y="209"/>
                        <a:pt x="1080" y="78"/>
                        <a:pt x="1219" y="78"/>
                      </a:cubicBezTo>
                      <a:close/>
                      <a:moveTo>
                        <a:pt x="1242" y="1"/>
                      </a:moveTo>
                      <a:cubicBezTo>
                        <a:pt x="1060" y="1"/>
                        <a:pt x="904" y="164"/>
                        <a:pt x="869" y="348"/>
                      </a:cubicBezTo>
                      <a:lnTo>
                        <a:pt x="37" y="4775"/>
                      </a:lnTo>
                      <a:cubicBezTo>
                        <a:pt x="0" y="5006"/>
                        <a:pt x="134" y="5200"/>
                        <a:pt x="328" y="5237"/>
                      </a:cubicBezTo>
                      <a:lnTo>
                        <a:pt x="8511" y="6143"/>
                      </a:lnTo>
                      <a:cubicBezTo>
                        <a:pt x="8522" y="6144"/>
                        <a:pt x="8532" y="6144"/>
                        <a:pt x="8543" y="6144"/>
                      </a:cubicBezTo>
                      <a:cubicBezTo>
                        <a:pt x="8744" y="6144"/>
                        <a:pt x="8933" y="5978"/>
                        <a:pt x="8955" y="5741"/>
                      </a:cubicBezTo>
                      <a:lnTo>
                        <a:pt x="9491" y="1005"/>
                      </a:lnTo>
                      <a:cubicBezTo>
                        <a:pt x="9509" y="792"/>
                        <a:pt x="9357" y="598"/>
                        <a:pt x="9144" y="579"/>
                      </a:cubicBezTo>
                      <a:lnTo>
                        <a:pt x="1271" y="2"/>
                      </a:lnTo>
                      <a:cubicBezTo>
                        <a:pt x="1261" y="1"/>
                        <a:pt x="1252" y="1"/>
                        <a:pt x="1242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5" name="Google Shape;2075;p47"/>
                <p:cNvSpPr/>
                <p:nvPr/>
              </p:nvSpPr>
              <p:spPr>
                <a:xfrm>
                  <a:off x="4086211" y="2748512"/>
                  <a:ext cx="2062892" cy="146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8" h="7035" extrusionOk="0">
                      <a:moveTo>
                        <a:pt x="1299" y="0"/>
                      </a:moveTo>
                      <a:cubicBezTo>
                        <a:pt x="1119" y="0"/>
                        <a:pt x="964" y="147"/>
                        <a:pt x="925" y="348"/>
                      </a:cubicBezTo>
                      <a:lnTo>
                        <a:pt x="42" y="5218"/>
                      </a:lnTo>
                      <a:cubicBezTo>
                        <a:pt x="0" y="5449"/>
                        <a:pt x="116" y="5643"/>
                        <a:pt x="310" y="5680"/>
                      </a:cubicBezTo>
                      <a:lnTo>
                        <a:pt x="8840" y="7030"/>
                      </a:lnTo>
                      <a:cubicBezTo>
                        <a:pt x="8859" y="7033"/>
                        <a:pt x="8878" y="7035"/>
                        <a:pt x="8897" y="7035"/>
                      </a:cubicBezTo>
                      <a:cubicBezTo>
                        <a:pt x="9085" y="7035"/>
                        <a:pt x="9243" y="6872"/>
                        <a:pt x="9260" y="6641"/>
                      </a:cubicBezTo>
                      <a:lnTo>
                        <a:pt x="9861" y="1406"/>
                      </a:lnTo>
                      <a:cubicBezTo>
                        <a:pt x="9898" y="1194"/>
                        <a:pt x="9745" y="981"/>
                        <a:pt x="9551" y="963"/>
                      </a:cubicBezTo>
                      <a:lnTo>
                        <a:pt x="1331" y="2"/>
                      </a:lnTo>
                      <a:cubicBezTo>
                        <a:pt x="1321" y="1"/>
                        <a:pt x="1310" y="0"/>
                        <a:pt x="12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6" name="Google Shape;2076;p47"/>
                <p:cNvSpPr/>
                <p:nvPr/>
              </p:nvSpPr>
              <p:spPr>
                <a:xfrm>
                  <a:off x="4086200" y="2740592"/>
                  <a:ext cx="2078314" cy="1481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2" h="7110" extrusionOk="0">
                      <a:moveTo>
                        <a:pt x="1321" y="75"/>
                      </a:moveTo>
                      <a:cubicBezTo>
                        <a:pt x="1330" y="75"/>
                        <a:pt x="1340" y="75"/>
                        <a:pt x="1350" y="77"/>
                      </a:cubicBezTo>
                      <a:lnTo>
                        <a:pt x="9570" y="1042"/>
                      </a:lnTo>
                      <a:cubicBezTo>
                        <a:pt x="9759" y="1061"/>
                        <a:pt x="9898" y="1232"/>
                        <a:pt x="9856" y="1444"/>
                      </a:cubicBezTo>
                      <a:lnTo>
                        <a:pt x="9260" y="6679"/>
                      </a:lnTo>
                      <a:cubicBezTo>
                        <a:pt x="9243" y="6878"/>
                        <a:pt x="9088" y="7028"/>
                        <a:pt x="8914" y="7028"/>
                      </a:cubicBezTo>
                      <a:cubicBezTo>
                        <a:pt x="8901" y="7028"/>
                        <a:pt x="8889" y="7027"/>
                        <a:pt x="8877" y="7026"/>
                      </a:cubicBezTo>
                      <a:lnTo>
                        <a:pt x="347" y="5681"/>
                      </a:lnTo>
                      <a:cubicBezTo>
                        <a:pt x="171" y="5640"/>
                        <a:pt x="79" y="5469"/>
                        <a:pt x="116" y="5256"/>
                      </a:cubicBezTo>
                      <a:lnTo>
                        <a:pt x="1003" y="386"/>
                      </a:lnTo>
                      <a:cubicBezTo>
                        <a:pt x="1038" y="204"/>
                        <a:pt x="1174" y="75"/>
                        <a:pt x="1321" y="75"/>
                      </a:cubicBezTo>
                      <a:close/>
                      <a:moveTo>
                        <a:pt x="1334" y="1"/>
                      </a:moveTo>
                      <a:cubicBezTo>
                        <a:pt x="1152" y="1"/>
                        <a:pt x="977" y="169"/>
                        <a:pt x="925" y="386"/>
                      </a:cubicBezTo>
                      <a:lnTo>
                        <a:pt x="37" y="5256"/>
                      </a:lnTo>
                      <a:cubicBezTo>
                        <a:pt x="1" y="5506"/>
                        <a:pt x="135" y="5737"/>
                        <a:pt x="329" y="5755"/>
                      </a:cubicBezTo>
                      <a:lnTo>
                        <a:pt x="8877" y="7104"/>
                      </a:lnTo>
                      <a:cubicBezTo>
                        <a:pt x="8898" y="7108"/>
                        <a:pt x="8919" y="7110"/>
                        <a:pt x="8939" y="7110"/>
                      </a:cubicBezTo>
                      <a:cubicBezTo>
                        <a:pt x="9145" y="7110"/>
                        <a:pt x="9324" y="6946"/>
                        <a:pt x="9357" y="6703"/>
                      </a:cubicBezTo>
                      <a:lnTo>
                        <a:pt x="9935" y="1444"/>
                      </a:lnTo>
                      <a:cubicBezTo>
                        <a:pt x="9972" y="1213"/>
                        <a:pt x="9819" y="982"/>
                        <a:pt x="9588" y="964"/>
                      </a:cubicBezTo>
                      <a:lnTo>
                        <a:pt x="1368" y="3"/>
                      </a:lnTo>
                      <a:cubicBezTo>
                        <a:pt x="1357" y="1"/>
                        <a:pt x="1345" y="1"/>
                        <a:pt x="1334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7" name="Google Shape;2077;p47"/>
                <p:cNvSpPr/>
                <p:nvPr/>
              </p:nvSpPr>
              <p:spPr>
                <a:xfrm>
                  <a:off x="4804618" y="485747"/>
                  <a:ext cx="1529349" cy="185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8" h="890" extrusionOk="0">
                      <a:moveTo>
                        <a:pt x="365" y="0"/>
                      </a:moveTo>
                      <a:cubicBezTo>
                        <a:pt x="213" y="0"/>
                        <a:pt x="61" y="134"/>
                        <a:pt x="37" y="287"/>
                      </a:cubicBezTo>
                      <a:cubicBezTo>
                        <a:pt x="0" y="462"/>
                        <a:pt x="97" y="596"/>
                        <a:pt x="268" y="615"/>
                      </a:cubicBezTo>
                      <a:lnTo>
                        <a:pt x="6950" y="887"/>
                      </a:lnTo>
                      <a:cubicBezTo>
                        <a:pt x="6962" y="889"/>
                        <a:pt x="6974" y="889"/>
                        <a:pt x="6985" y="889"/>
                      </a:cubicBezTo>
                      <a:cubicBezTo>
                        <a:pt x="7162" y="889"/>
                        <a:pt x="7297" y="760"/>
                        <a:pt x="7315" y="578"/>
                      </a:cubicBezTo>
                      <a:cubicBezTo>
                        <a:pt x="7338" y="402"/>
                        <a:pt x="7222" y="268"/>
                        <a:pt x="7028" y="268"/>
                      </a:cubicBezTo>
                      <a:lnTo>
                        <a:pt x="3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8" name="Google Shape;2078;p47"/>
                <p:cNvSpPr/>
                <p:nvPr/>
              </p:nvSpPr>
              <p:spPr>
                <a:xfrm>
                  <a:off x="4804606" y="481579"/>
                  <a:ext cx="1544772" cy="196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945" extrusionOk="0">
                      <a:moveTo>
                        <a:pt x="402" y="57"/>
                      </a:moveTo>
                      <a:lnTo>
                        <a:pt x="7065" y="307"/>
                      </a:lnTo>
                      <a:cubicBezTo>
                        <a:pt x="7218" y="330"/>
                        <a:pt x="7333" y="445"/>
                        <a:pt x="7315" y="598"/>
                      </a:cubicBezTo>
                      <a:cubicBezTo>
                        <a:pt x="7298" y="741"/>
                        <a:pt x="7179" y="868"/>
                        <a:pt x="7034" y="868"/>
                      </a:cubicBezTo>
                      <a:cubicBezTo>
                        <a:pt x="7025" y="868"/>
                        <a:pt x="7015" y="867"/>
                        <a:pt x="7005" y="866"/>
                      </a:cubicBezTo>
                      <a:lnTo>
                        <a:pt x="305" y="598"/>
                      </a:lnTo>
                      <a:cubicBezTo>
                        <a:pt x="171" y="598"/>
                        <a:pt x="74" y="464"/>
                        <a:pt x="98" y="307"/>
                      </a:cubicBezTo>
                      <a:cubicBezTo>
                        <a:pt x="134" y="173"/>
                        <a:pt x="268" y="57"/>
                        <a:pt x="402" y="57"/>
                      </a:cubicBezTo>
                      <a:close/>
                      <a:moveTo>
                        <a:pt x="390" y="0"/>
                      </a:moveTo>
                      <a:cubicBezTo>
                        <a:pt x="214" y="0"/>
                        <a:pt x="72" y="145"/>
                        <a:pt x="37" y="307"/>
                      </a:cubicBezTo>
                      <a:cubicBezTo>
                        <a:pt x="0" y="501"/>
                        <a:pt x="116" y="653"/>
                        <a:pt x="287" y="653"/>
                      </a:cubicBezTo>
                      <a:lnTo>
                        <a:pt x="6987" y="944"/>
                      </a:lnTo>
                      <a:cubicBezTo>
                        <a:pt x="7181" y="944"/>
                        <a:pt x="7375" y="810"/>
                        <a:pt x="7393" y="616"/>
                      </a:cubicBezTo>
                      <a:cubicBezTo>
                        <a:pt x="7412" y="404"/>
                        <a:pt x="7278" y="251"/>
                        <a:pt x="7084" y="251"/>
                      </a:cubicBezTo>
                      <a:lnTo>
                        <a:pt x="421" y="2"/>
                      </a:lnTo>
                      <a:cubicBezTo>
                        <a:pt x="410" y="1"/>
                        <a:pt x="400" y="0"/>
                        <a:pt x="390" y="0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9" name="Google Shape;2079;p47"/>
                <p:cNvSpPr/>
                <p:nvPr/>
              </p:nvSpPr>
              <p:spPr>
                <a:xfrm>
                  <a:off x="4600371" y="1637033"/>
                  <a:ext cx="950789" cy="204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2" h="983" extrusionOk="0">
                      <a:moveTo>
                        <a:pt x="352" y="1"/>
                      </a:moveTo>
                      <a:cubicBezTo>
                        <a:pt x="190" y="1"/>
                        <a:pt x="54" y="130"/>
                        <a:pt x="19" y="307"/>
                      </a:cubicBezTo>
                      <a:cubicBezTo>
                        <a:pt x="1" y="483"/>
                        <a:pt x="93" y="636"/>
                        <a:pt x="269" y="654"/>
                      </a:cubicBezTo>
                      <a:lnTo>
                        <a:pt x="4178" y="982"/>
                      </a:lnTo>
                      <a:cubicBezTo>
                        <a:pt x="4349" y="982"/>
                        <a:pt x="4506" y="848"/>
                        <a:pt x="4543" y="654"/>
                      </a:cubicBezTo>
                      <a:cubicBezTo>
                        <a:pt x="4561" y="483"/>
                        <a:pt x="4446" y="307"/>
                        <a:pt x="4275" y="289"/>
                      </a:cubicBezTo>
                      <a:lnTo>
                        <a:pt x="384" y="3"/>
                      </a:lnTo>
                      <a:cubicBezTo>
                        <a:pt x="374" y="1"/>
                        <a:pt x="363" y="1"/>
                        <a:pt x="3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0" name="Google Shape;2080;p47"/>
                <p:cNvSpPr/>
                <p:nvPr/>
              </p:nvSpPr>
              <p:spPr>
                <a:xfrm>
                  <a:off x="4599526" y="1628488"/>
                  <a:ext cx="967046" cy="221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0" h="1065" extrusionOk="0">
                      <a:moveTo>
                        <a:pt x="393" y="79"/>
                      </a:moveTo>
                      <a:cubicBezTo>
                        <a:pt x="404" y="79"/>
                        <a:pt x="415" y="79"/>
                        <a:pt x="425" y="80"/>
                      </a:cubicBezTo>
                      <a:lnTo>
                        <a:pt x="4316" y="372"/>
                      </a:lnTo>
                      <a:cubicBezTo>
                        <a:pt x="4468" y="390"/>
                        <a:pt x="4565" y="524"/>
                        <a:pt x="4547" y="695"/>
                      </a:cubicBezTo>
                      <a:cubicBezTo>
                        <a:pt x="4524" y="871"/>
                        <a:pt x="4371" y="986"/>
                        <a:pt x="4219" y="986"/>
                      </a:cubicBezTo>
                      <a:lnTo>
                        <a:pt x="310" y="658"/>
                      </a:lnTo>
                      <a:cubicBezTo>
                        <a:pt x="157" y="640"/>
                        <a:pt x="79" y="506"/>
                        <a:pt x="97" y="348"/>
                      </a:cubicBezTo>
                      <a:cubicBezTo>
                        <a:pt x="132" y="190"/>
                        <a:pt x="254" y="79"/>
                        <a:pt x="393" y="79"/>
                      </a:cubicBezTo>
                      <a:close/>
                      <a:moveTo>
                        <a:pt x="397" y="0"/>
                      </a:moveTo>
                      <a:cubicBezTo>
                        <a:pt x="230" y="0"/>
                        <a:pt x="59" y="152"/>
                        <a:pt x="42" y="348"/>
                      </a:cubicBezTo>
                      <a:cubicBezTo>
                        <a:pt x="0" y="543"/>
                        <a:pt x="116" y="718"/>
                        <a:pt x="310" y="737"/>
                      </a:cubicBezTo>
                      <a:lnTo>
                        <a:pt x="4200" y="1065"/>
                      </a:lnTo>
                      <a:cubicBezTo>
                        <a:pt x="4408" y="1065"/>
                        <a:pt x="4584" y="908"/>
                        <a:pt x="4621" y="695"/>
                      </a:cubicBezTo>
                      <a:cubicBezTo>
                        <a:pt x="4639" y="506"/>
                        <a:pt x="4505" y="312"/>
                        <a:pt x="4316" y="312"/>
                      </a:cubicBezTo>
                      <a:lnTo>
                        <a:pt x="425" y="2"/>
                      </a:lnTo>
                      <a:cubicBezTo>
                        <a:pt x="416" y="1"/>
                        <a:pt x="407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1" name="Google Shape;2081;p47"/>
                <p:cNvSpPr/>
                <p:nvPr/>
              </p:nvSpPr>
              <p:spPr>
                <a:xfrm>
                  <a:off x="4371323" y="2900447"/>
                  <a:ext cx="994973" cy="258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4" h="1238" extrusionOk="0">
                      <a:moveTo>
                        <a:pt x="393" y="1"/>
                      </a:moveTo>
                      <a:cubicBezTo>
                        <a:pt x="229" y="1"/>
                        <a:pt x="76" y="130"/>
                        <a:pt x="37" y="312"/>
                      </a:cubicBezTo>
                      <a:cubicBezTo>
                        <a:pt x="0" y="525"/>
                        <a:pt x="116" y="696"/>
                        <a:pt x="291" y="714"/>
                      </a:cubicBezTo>
                      <a:lnTo>
                        <a:pt x="4353" y="1236"/>
                      </a:lnTo>
                      <a:cubicBezTo>
                        <a:pt x="4363" y="1237"/>
                        <a:pt x="4374" y="1238"/>
                        <a:pt x="4384" y="1238"/>
                      </a:cubicBezTo>
                      <a:cubicBezTo>
                        <a:pt x="4561" y="1238"/>
                        <a:pt x="4719" y="1092"/>
                        <a:pt x="4736" y="908"/>
                      </a:cubicBezTo>
                      <a:cubicBezTo>
                        <a:pt x="4773" y="696"/>
                        <a:pt x="4639" y="506"/>
                        <a:pt x="4468" y="483"/>
                      </a:cubicBezTo>
                      <a:lnTo>
                        <a:pt x="425" y="3"/>
                      </a:lnTo>
                      <a:cubicBezTo>
                        <a:pt x="414" y="2"/>
                        <a:pt x="404" y="1"/>
                        <a:pt x="39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2" name="Google Shape;2082;p47"/>
                <p:cNvSpPr/>
                <p:nvPr/>
              </p:nvSpPr>
              <p:spPr>
                <a:xfrm>
                  <a:off x="4371312" y="2892110"/>
                  <a:ext cx="1011230" cy="274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2" h="1315" extrusionOk="0">
                      <a:moveTo>
                        <a:pt x="404" y="81"/>
                      </a:moveTo>
                      <a:cubicBezTo>
                        <a:pt x="417" y="81"/>
                        <a:pt x="430" y="82"/>
                        <a:pt x="444" y="84"/>
                      </a:cubicBezTo>
                      <a:lnTo>
                        <a:pt x="4505" y="565"/>
                      </a:lnTo>
                      <a:cubicBezTo>
                        <a:pt x="4658" y="583"/>
                        <a:pt x="4773" y="754"/>
                        <a:pt x="4736" y="930"/>
                      </a:cubicBezTo>
                      <a:cubicBezTo>
                        <a:pt x="4719" y="1112"/>
                        <a:pt x="4580" y="1241"/>
                        <a:pt x="4437" y="1241"/>
                      </a:cubicBezTo>
                      <a:cubicBezTo>
                        <a:pt x="4427" y="1241"/>
                        <a:pt x="4418" y="1241"/>
                        <a:pt x="4408" y="1239"/>
                      </a:cubicBezTo>
                      <a:lnTo>
                        <a:pt x="328" y="717"/>
                      </a:lnTo>
                      <a:cubicBezTo>
                        <a:pt x="171" y="699"/>
                        <a:pt x="74" y="546"/>
                        <a:pt x="116" y="371"/>
                      </a:cubicBezTo>
                      <a:cubicBezTo>
                        <a:pt x="133" y="193"/>
                        <a:pt x="262" y="81"/>
                        <a:pt x="404" y="81"/>
                      </a:cubicBezTo>
                      <a:close/>
                      <a:moveTo>
                        <a:pt x="409" y="1"/>
                      </a:moveTo>
                      <a:cubicBezTo>
                        <a:pt x="234" y="1"/>
                        <a:pt x="71" y="159"/>
                        <a:pt x="37" y="352"/>
                      </a:cubicBezTo>
                      <a:cubicBezTo>
                        <a:pt x="0" y="583"/>
                        <a:pt x="134" y="777"/>
                        <a:pt x="328" y="796"/>
                      </a:cubicBezTo>
                      <a:lnTo>
                        <a:pt x="4390" y="1313"/>
                      </a:lnTo>
                      <a:cubicBezTo>
                        <a:pt x="4401" y="1314"/>
                        <a:pt x="4413" y="1315"/>
                        <a:pt x="4425" y="1315"/>
                      </a:cubicBezTo>
                      <a:cubicBezTo>
                        <a:pt x="4623" y="1315"/>
                        <a:pt x="4793" y="1167"/>
                        <a:pt x="4810" y="948"/>
                      </a:cubicBezTo>
                      <a:cubicBezTo>
                        <a:pt x="4852" y="717"/>
                        <a:pt x="4718" y="505"/>
                        <a:pt x="4505" y="486"/>
                      </a:cubicBezTo>
                      <a:lnTo>
                        <a:pt x="462" y="6"/>
                      </a:lnTo>
                      <a:cubicBezTo>
                        <a:pt x="444" y="2"/>
                        <a:pt x="426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3" name="Google Shape;2083;p47"/>
                <p:cNvSpPr/>
                <p:nvPr/>
              </p:nvSpPr>
              <p:spPr>
                <a:xfrm>
                  <a:off x="4772730" y="677906"/>
                  <a:ext cx="1537269" cy="193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6" h="929" extrusionOk="0">
                      <a:moveTo>
                        <a:pt x="338" y="1"/>
                      </a:moveTo>
                      <a:cubicBezTo>
                        <a:pt x="194" y="1"/>
                        <a:pt x="54" y="129"/>
                        <a:pt x="19" y="289"/>
                      </a:cubicBezTo>
                      <a:cubicBezTo>
                        <a:pt x="1" y="446"/>
                        <a:pt x="98" y="598"/>
                        <a:pt x="250" y="598"/>
                      </a:cubicBezTo>
                      <a:lnTo>
                        <a:pt x="6987" y="927"/>
                      </a:lnTo>
                      <a:cubicBezTo>
                        <a:pt x="6999" y="928"/>
                        <a:pt x="7011" y="928"/>
                        <a:pt x="7023" y="928"/>
                      </a:cubicBezTo>
                      <a:cubicBezTo>
                        <a:pt x="7200" y="928"/>
                        <a:pt x="7335" y="799"/>
                        <a:pt x="7352" y="617"/>
                      </a:cubicBezTo>
                      <a:cubicBezTo>
                        <a:pt x="7375" y="446"/>
                        <a:pt x="7260" y="289"/>
                        <a:pt x="7066" y="289"/>
                      </a:cubicBezTo>
                      <a:lnTo>
                        <a:pt x="366" y="2"/>
                      </a:lnTo>
                      <a:cubicBezTo>
                        <a:pt x="357" y="1"/>
                        <a:pt x="347" y="1"/>
                        <a:pt x="3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4" name="Google Shape;2084;p47"/>
                <p:cNvSpPr/>
                <p:nvPr/>
              </p:nvSpPr>
              <p:spPr>
                <a:xfrm>
                  <a:off x="4771885" y="670195"/>
                  <a:ext cx="1553525" cy="209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4" h="1003" extrusionOk="0">
                      <a:moveTo>
                        <a:pt x="407" y="58"/>
                      </a:moveTo>
                      <a:lnTo>
                        <a:pt x="7107" y="367"/>
                      </a:lnTo>
                      <a:cubicBezTo>
                        <a:pt x="7259" y="367"/>
                        <a:pt x="7375" y="501"/>
                        <a:pt x="7356" y="654"/>
                      </a:cubicBezTo>
                      <a:cubicBezTo>
                        <a:pt x="7339" y="801"/>
                        <a:pt x="7220" y="928"/>
                        <a:pt x="7076" y="928"/>
                      </a:cubicBezTo>
                      <a:cubicBezTo>
                        <a:pt x="7066" y="928"/>
                        <a:pt x="7057" y="928"/>
                        <a:pt x="7047" y="927"/>
                      </a:cubicBezTo>
                      <a:lnTo>
                        <a:pt x="310" y="599"/>
                      </a:lnTo>
                      <a:cubicBezTo>
                        <a:pt x="157" y="599"/>
                        <a:pt x="60" y="483"/>
                        <a:pt x="97" y="326"/>
                      </a:cubicBezTo>
                      <a:cubicBezTo>
                        <a:pt x="116" y="173"/>
                        <a:pt x="255" y="58"/>
                        <a:pt x="407" y="58"/>
                      </a:cubicBezTo>
                      <a:close/>
                      <a:moveTo>
                        <a:pt x="372" y="0"/>
                      </a:moveTo>
                      <a:cubicBezTo>
                        <a:pt x="209" y="0"/>
                        <a:pt x="58" y="149"/>
                        <a:pt x="23" y="326"/>
                      </a:cubicBezTo>
                      <a:cubicBezTo>
                        <a:pt x="0" y="501"/>
                        <a:pt x="116" y="672"/>
                        <a:pt x="291" y="672"/>
                      </a:cubicBezTo>
                      <a:lnTo>
                        <a:pt x="7028" y="1001"/>
                      </a:lnTo>
                      <a:cubicBezTo>
                        <a:pt x="7040" y="1002"/>
                        <a:pt x="7052" y="1002"/>
                        <a:pt x="7063" y="1002"/>
                      </a:cubicBezTo>
                      <a:cubicBezTo>
                        <a:pt x="7260" y="1002"/>
                        <a:pt x="7417" y="855"/>
                        <a:pt x="7435" y="654"/>
                      </a:cubicBezTo>
                      <a:cubicBezTo>
                        <a:pt x="7453" y="465"/>
                        <a:pt x="7319" y="307"/>
                        <a:pt x="7125" y="289"/>
                      </a:cubicBezTo>
                      <a:lnTo>
                        <a:pt x="407" y="2"/>
                      </a:lnTo>
                      <a:cubicBezTo>
                        <a:pt x="395" y="1"/>
                        <a:pt x="384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5" name="Google Shape;2085;p47"/>
                <p:cNvSpPr/>
                <p:nvPr/>
              </p:nvSpPr>
              <p:spPr>
                <a:xfrm>
                  <a:off x="4559938" y="1845032"/>
                  <a:ext cx="963294" cy="209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2" h="1007" extrusionOk="0">
                      <a:moveTo>
                        <a:pt x="371" y="1"/>
                      </a:moveTo>
                      <a:cubicBezTo>
                        <a:pt x="213" y="1"/>
                        <a:pt x="77" y="129"/>
                        <a:pt x="38" y="294"/>
                      </a:cubicBezTo>
                      <a:cubicBezTo>
                        <a:pt x="1" y="488"/>
                        <a:pt x="116" y="640"/>
                        <a:pt x="287" y="659"/>
                      </a:cubicBezTo>
                      <a:lnTo>
                        <a:pt x="4215" y="1005"/>
                      </a:lnTo>
                      <a:cubicBezTo>
                        <a:pt x="4226" y="1006"/>
                        <a:pt x="4236" y="1007"/>
                        <a:pt x="4247" y="1007"/>
                      </a:cubicBezTo>
                      <a:cubicBezTo>
                        <a:pt x="4411" y="1007"/>
                        <a:pt x="4563" y="878"/>
                        <a:pt x="4584" y="696"/>
                      </a:cubicBezTo>
                      <a:cubicBezTo>
                        <a:pt x="4621" y="506"/>
                        <a:pt x="4487" y="331"/>
                        <a:pt x="4312" y="331"/>
                      </a:cubicBezTo>
                      <a:lnTo>
                        <a:pt x="403" y="3"/>
                      </a:lnTo>
                      <a:cubicBezTo>
                        <a:pt x="392" y="1"/>
                        <a:pt x="382" y="1"/>
                        <a:pt x="37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6" name="Google Shape;2086;p47"/>
                <p:cNvSpPr/>
                <p:nvPr/>
              </p:nvSpPr>
              <p:spPr>
                <a:xfrm>
                  <a:off x="4559927" y="1837529"/>
                  <a:ext cx="978717" cy="225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6" h="1081" extrusionOk="0">
                      <a:moveTo>
                        <a:pt x="421" y="62"/>
                      </a:moveTo>
                      <a:lnTo>
                        <a:pt x="4349" y="408"/>
                      </a:lnTo>
                      <a:cubicBezTo>
                        <a:pt x="4506" y="408"/>
                        <a:pt x="4621" y="561"/>
                        <a:pt x="4580" y="732"/>
                      </a:cubicBezTo>
                      <a:cubicBezTo>
                        <a:pt x="4563" y="895"/>
                        <a:pt x="4446" y="1006"/>
                        <a:pt x="4288" y="1006"/>
                      </a:cubicBezTo>
                      <a:cubicBezTo>
                        <a:pt x="4276" y="1006"/>
                        <a:pt x="4264" y="1006"/>
                        <a:pt x="4252" y="1004"/>
                      </a:cubicBezTo>
                      <a:lnTo>
                        <a:pt x="324" y="658"/>
                      </a:lnTo>
                      <a:cubicBezTo>
                        <a:pt x="172" y="658"/>
                        <a:pt x="75" y="501"/>
                        <a:pt x="116" y="348"/>
                      </a:cubicBezTo>
                      <a:cubicBezTo>
                        <a:pt x="135" y="177"/>
                        <a:pt x="287" y="62"/>
                        <a:pt x="421" y="62"/>
                      </a:cubicBezTo>
                      <a:close/>
                      <a:moveTo>
                        <a:pt x="411" y="0"/>
                      </a:moveTo>
                      <a:cubicBezTo>
                        <a:pt x="248" y="0"/>
                        <a:pt x="73" y="146"/>
                        <a:pt x="38" y="330"/>
                      </a:cubicBezTo>
                      <a:cubicBezTo>
                        <a:pt x="1" y="542"/>
                        <a:pt x="135" y="713"/>
                        <a:pt x="306" y="732"/>
                      </a:cubicBezTo>
                      <a:lnTo>
                        <a:pt x="4252" y="1078"/>
                      </a:lnTo>
                      <a:cubicBezTo>
                        <a:pt x="4265" y="1080"/>
                        <a:pt x="4277" y="1080"/>
                        <a:pt x="4290" y="1080"/>
                      </a:cubicBezTo>
                      <a:cubicBezTo>
                        <a:pt x="4471" y="1080"/>
                        <a:pt x="4641" y="930"/>
                        <a:pt x="4658" y="732"/>
                      </a:cubicBezTo>
                      <a:cubicBezTo>
                        <a:pt x="4695" y="524"/>
                        <a:pt x="4561" y="348"/>
                        <a:pt x="4349" y="330"/>
                      </a:cubicBezTo>
                      <a:lnTo>
                        <a:pt x="440" y="2"/>
                      </a:lnTo>
                      <a:cubicBezTo>
                        <a:pt x="430" y="1"/>
                        <a:pt x="421" y="0"/>
                        <a:pt x="411" y="0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7" name="Google Shape;2087;p47"/>
                <p:cNvSpPr/>
                <p:nvPr/>
              </p:nvSpPr>
              <p:spPr>
                <a:xfrm>
                  <a:off x="4330890" y="3125744"/>
                  <a:ext cx="1003518" cy="270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1298" extrusionOk="0">
                      <a:moveTo>
                        <a:pt x="387" y="1"/>
                      </a:moveTo>
                      <a:cubicBezTo>
                        <a:pt x="212" y="1"/>
                        <a:pt x="76" y="149"/>
                        <a:pt x="42" y="326"/>
                      </a:cubicBezTo>
                      <a:cubicBezTo>
                        <a:pt x="0" y="539"/>
                        <a:pt x="116" y="714"/>
                        <a:pt x="291" y="751"/>
                      </a:cubicBezTo>
                      <a:lnTo>
                        <a:pt x="4390" y="1292"/>
                      </a:lnTo>
                      <a:cubicBezTo>
                        <a:pt x="4407" y="1296"/>
                        <a:pt x="4425" y="1298"/>
                        <a:pt x="4443" y="1298"/>
                      </a:cubicBezTo>
                      <a:cubicBezTo>
                        <a:pt x="4598" y="1298"/>
                        <a:pt x="4740" y="1155"/>
                        <a:pt x="4778" y="964"/>
                      </a:cubicBezTo>
                      <a:cubicBezTo>
                        <a:pt x="4815" y="751"/>
                        <a:pt x="4681" y="557"/>
                        <a:pt x="4487" y="539"/>
                      </a:cubicBezTo>
                      <a:lnTo>
                        <a:pt x="425" y="3"/>
                      </a:lnTo>
                      <a:cubicBezTo>
                        <a:pt x="412" y="1"/>
                        <a:pt x="400" y="1"/>
                        <a:pt x="3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8" name="Google Shape;2088;p47"/>
                <p:cNvSpPr/>
                <p:nvPr/>
              </p:nvSpPr>
              <p:spPr>
                <a:xfrm>
                  <a:off x="4330879" y="3117199"/>
                  <a:ext cx="1018941" cy="286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1376" extrusionOk="0">
                      <a:moveTo>
                        <a:pt x="412" y="97"/>
                      </a:moveTo>
                      <a:cubicBezTo>
                        <a:pt x="422" y="97"/>
                        <a:pt x="433" y="98"/>
                        <a:pt x="444" y="99"/>
                      </a:cubicBezTo>
                      <a:lnTo>
                        <a:pt x="4524" y="621"/>
                      </a:lnTo>
                      <a:cubicBezTo>
                        <a:pt x="4699" y="640"/>
                        <a:pt x="4796" y="811"/>
                        <a:pt x="4773" y="1005"/>
                      </a:cubicBezTo>
                      <a:cubicBezTo>
                        <a:pt x="4756" y="1163"/>
                        <a:pt x="4624" y="1294"/>
                        <a:pt x="4465" y="1294"/>
                      </a:cubicBezTo>
                      <a:cubicBezTo>
                        <a:pt x="4452" y="1294"/>
                        <a:pt x="4440" y="1293"/>
                        <a:pt x="4427" y="1291"/>
                      </a:cubicBezTo>
                      <a:lnTo>
                        <a:pt x="328" y="737"/>
                      </a:lnTo>
                      <a:cubicBezTo>
                        <a:pt x="176" y="714"/>
                        <a:pt x="79" y="561"/>
                        <a:pt x="116" y="390"/>
                      </a:cubicBezTo>
                      <a:cubicBezTo>
                        <a:pt x="133" y="210"/>
                        <a:pt x="270" y="97"/>
                        <a:pt x="412" y="97"/>
                      </a:cubicBezTo>
                      <a:close/>
                      <a:moveTo>
                        <a:pt x="430" y="1"/>
                      </a:moveTo>
                      <a:cubicBezTo>
                        <a:pt x="248" y="1"/>
                        <a:pt x="76" y="149"/>
                        <a:pt x="37" y="367"/>
                      </a:cubicBezTo>
                      <a:cubicBezTo>
                        <a:pt x="0" y="598"/>
                        <a:pt x="116" y="792"/>
                        <a:pt x="310" y="829"/>
                      </a:cubicBezTo>
                      <a:lnTo>
                        <a:pt x="4408" y="1370"/>
                      </a:lnTo>
                      <a:cubicBezTo>
                        <a:pt x="4428" y="1373"/>
                        <a:pt x="4447" y="1375"/>
                        <a:pt x="4466" y="1375"/>
                      </a:cubicBezTo>
                      <a:cubicBezTo>
                        <a:pt x="4655" y="1375"/>
                        <a:pt x="4818" y="1215"/>
                        <a:pt x="4852" y="1005"/>
                      </a:cubicBezTo>
                      <a:cubicBezTo>
                        <a:pt x="4889" y="774"/>
                        <a:pt x="4736" y="561"/>
                        <a:pt x="4542" y="543"/>
                      </a:cubicBezTo>
                      <a:lnTo>
                        <a:pt x="462" y="2"/>
                      </a:lnTo>
                      <a:cubicBezTo>
                        <a:pt x="452" y="1"/>
                        <a:pt x="441" y="1"/>
                        <a:pt x="430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9" name="Google Shape;2089;p47"/>
                <p:cNvSpPr/>
                <p:nvPr/>
              </p:nvSpPr>
              <p:spPr>
                <a:xfrm>
                  <a:off x="4728546" y="919043"/>
                  <a:ext cx="1552483" cy="21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9" h="1022" extrusionOk="0">
                      <a:moveTo>
                        <a:pt x="365" y="1"/>
                      </a:moveTo>
                      <a:cubicBezTo>
                        <a:pt x="213" y="1"/>
                        <a:pt x="56" y="135"/>
                        <a:pt x="19" y="310"/>
                      </a:cubicBezTo>
                      <a:cubicBezTo>
                        <a:pt x="0" y="481"/>
                        <a:pt x="97" y="615"/>
                        <a:pt x="268" y="634"/>
                      </a:cubicBezTo>
                      <a:lnTo>
                        <a:pt x="7065" y="1022"/>
                      </a:lnTo>
                      <a:cubicBezTo>
                        <a:pt x="7241" y="1022"/>
                        <a:pt x="7412" y="888"/>
                        <a:pt x="7430" y="712"/>
                      </a:cubicBezTo>
                      <a:cubicBezTo>
                        <a:pt x="7449" y="518"/>
                        <a:pt x="7315" y="366"/>
                        <a:pt x="7144" y="366"/>
                      </a:cubicBezTo>
                      <a:lnTo>
                        <a:pt x="36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0" name="Google Shape;2090;p47"/>
                <p:cNvSpPr/>
                <p:nvPr/>
              </p:nvSpPr>
              <p:spPr>
                <a:xfrm>
                  <a:off x="4728535" y="914875"/>
                  <a:ext cx="1568948" cy="224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8" h="1079" extrusionOk="0">
                      <a:moveTo>
                        <a:pt x="402" y="58"/>
                      </a:moveTo>
                      <a:lnTo>
                        <a:pt x="7181" y="423"/>
                      </a:lnTo>
                      <a:cubicBezTo>
                        <a:pt x="7333" y="423"/>
                        <a:pt x="7449" y="561"/>
                        <a:pt x="7430" y="732"/>
                      </a:cubicBezTo>
                      <a:cubicBezTo>
                        <a:pt x="7412" y="885"/>
                        <a:pt x="7255" y="1000"/>
                        <a:pt x="7102" y="1000"/>
                      </a:cubicBezTo>
                      <a:lnTo>
                        <a:pt x="305" y="617"/>
                      </a:lnTo>
                      <a:cubicBezTo>
                        <a:pt x="153" y="598"/>
                        <a:pt x="74" y="483"/>
                        <a:pt x="93" y="330"/>
                      </a:cubicBezTo>
                      <a:cubicBezTo>
                        <a:pt x="116" y="173"/>
                        <a:pt x="250" y="58"/>
                        <a:pt x="402" y="58"/>
                      </a:cubicBezTo>
                      <a:close/>
                      <a:moveTo>
                        <a:pt x="390" y="1"/>
                      </a:moveTo>
                      <a:cubicBezTo>
                        <a:pt x="213" y="1"/>
                        <a:pt x="55" y="147"/>
                        <a:pt x="37" y="330"/>
                      </a:cubicBezTo>
                      <a:cubicBezTo>
                        <a:pt x="0" y="501"/>
                        <a:pt x="116" y="677"/>
                        <a:pt x="287" y="677"/>
                      </a:cubicBezTo>
                      <a:lnTo>
                        <a:pt x="7102" y="1079"/>
                      </a:lnTo>
                      <a:cubicBezTo>
                        <a:pt x="7296" y="1079"/>
                        <a:pt x="7467" y="926"/>
                        <a:pt x="7509" y="732"/>
                      </a:cubicBezTo>
                      <a:cubicBezTo>
                        <a:pt x="7527" y="520"/>
                        <a:pt x="7370" y="349"/>
                        <a:pt x="7181" y="349"/>
                      </a:cubicBezTo>
                      <a:lnTo>
                        <a:pt x="421" y="2"/>
                      </a:lnTo>
                      <a:cubicBezTo>
                        <a:pt x="410" y="1"/>
                        <a:pt x="40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1" name="Google Shape;2091;p47"/>
                <p:cNvSpPr/>
                <p:nvPr/>
              </p:nvSpPr>
              <p:spPr>
                <a:xfrm>
                  <a:off x="4511795" y="2109928"/>
                  <a:ext cx="971005" cy="226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9" h="1085" extrusionOk="0">
                      <a:moveTo>
                        <a:pt x="375" y="1"/>
                      </a:moveTo>
                      <a:cubicBezTo>
                        <a:pt x="216" y="1"/>
                        <a:pt x="77" y="150"/>
                        <a:pt x="38" y="312"/>
                      </a:cubicBezTo>
                      <a:cubicBezTo>
                        <a:pt x="1" y="506"/>
                        <a:pt x="116" y="677"/>
                        <a:pt x="287" y="695"/>
                      </a:cubicBezTo>
                      <a:lnTo>
                        <a:pt x="4256" y="1083"/>
                      </a:lnTo>
                      <a:cubicBezTo>
                        <a:pt x="4266" y="1084"/>
                        <a:pt x="4275" y="1085"/>
                        <a:pt x="4285" y="1085"/>
                      </a:cubicBezTo>
                      <a:cubicBezTo>
                        <a:pt x="4446" y="1085"/>
                        <a:pt x="4604" y="939"/>
                        <a:pt x="4621" y="755"/>
                      </a:cubicBezTo>
                      <a:cubicBezTo>
                        <a:pt x="4658" y="561"/>
                        <a:pt x="4543" y="390"/>
                        <a:pt x="4353" y="372"/>
                      </a:cubicBezTo>
                      <a:lnTo>
                        <a:pt x="403" y="2"/>
                      </a:lnTo>
                      <a:cubicBezTo>
                        <a:pt x="394" y="1"/>
                        <a:pt x="384" y="1"/>
                        <a:pt x="37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2" name="Google Shape;2092;p47"/>
                <p:cNvSpPr/>
                <p:nvPr/>
              </p:nvSpPr>
              <p:spPr>
                <a:xfrm>
                  <a:off x="4511783" y="2102216"/>
                  <a:ext cx="987262" cy="241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7" h="1159" extrusionOk="0">
                      <a:moveTo>
                        <a:pt x="411" y="79"/>
                      </a:moveTo>
                      <a:cubicBezTo>
                        <a:pt x="421" y="79"/>
                        <a:pt x="430" y="80"/>
                        <a:pt x="440" y="81"/>
                      </a:cubicBezTo>
                      <a:lnTo>
                        <a:pt x="4390" y="446"/>
                      </a:lnTo>
                      <a:cubicBezTo>
                        <a:pt x="4543" y="464"/>
                        <a:pt x="4658" y="617"/>
                        <a:pt x="4640" y="792"/>
                      </a:cubicBezTo>
                      <a:cubicBezTo>
                        <a:pt x="4601" y="951"/>
                        <a:pt x="4484" y="1081"/>
                        <a:pt x="4330" y="1081"/>
                      </a:cubicBezTo>
                      <a:cubicBezTo>
                        <a:pt x="4318" y="1081"/>
                        <a:pt x="4306" y="1081"/>
                        <a:pt x="4293" y="1079"/>
                      </a:cubicBezTo>
                      <a:lnTo>
                        <a:pt x="324" y="695"/>
                      </a:lnTo>
                      <a:cubicBezTo>
                        <a:pt x="172" y="677"/>
                        <a:pt x="75" y="524"/>
                        <a:pt x="116" y="349"/>
                      </a:cubicBezTo>
                      <a:cubicBezTo>
                        <a:pt x="134" y="206"/>
                        <a:pt x="269" y="79"/>
                        <a:pt x="411" y="79"/>
                      </a:cubicBezTo>
                      <a:close/>
                      <a:moveTo>
                        <a:pt x="411" y="1"/>
                      </a:moveTo>
                      <a:cubicBezTo>
                        <a:pt x="248" y="1"/>
                        <a:pt x="73" y="148"/>
                        <a:pt x="38" y="349"/>
                      </a:cubicBezTo>
                      <a:cubicBezTo>
                        <a:pt x="1" y="561"/>
                        <a:pt x="135" y="755"/>
                        <a:pt x="324" y="774"/>
                      </a:cubicBezTo>
                      <a:lnTo>
                        <a:pt x="4293" y="1157"/>
                      </a:lnTo>
                      <a:cubicBezTo>
                        <a:pt x="4304" y="1158"/>
                        <a:pt x="4314" y="1159"/>
                        <a:pt x="4325" y="1159"/>
                      </a:cubicBezTo>
                      <a:cubicBezTo>
                        <a:pt x="4504" y="1159"/>
                        <a:pt x="4678" y="1011"/>
                        <a:pt x="4695" y="792"/>
                      </a:cubicBezTo>
                      <a:cubicBezTo>
                        <a:pt x="4737" y="580"/>
                        <a:pt x="4598" y="386"/>
                        <a:pt x="4409" y="367"/>
                      </a:cubicBezTo>
                      <a:lnTo>
                        <a:pt x="440" y="2"/>
                      </a:lnTo>
                      <a:cubicBezTo>
                        <a:pt x="430" y="1"/>
                        <a:pt x="421" y="1"/>
                        <a:pt x="411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3" name="Google Shape;2093;p47"/>
                <p:cNvSpPr/>
                <p:nvPr/>
              </p:nvSpPr>
              <p:spPr>
                <a:xfrm>
                  <a:off x="4278787" y="3422527"/>
                  <a:ext cx="1011438" cy="281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1353" extrusionOk="0">
                      <a:moveTo>
                        <a:pt x="390" y="0"/>
                      </a:moveTo>
                      <a:cubicBezTo>
                        <a:pt x="213" y="0"/>
                        <a:pt x="77" y="131"/>
                        <a:pt x="42" y="330"/>
                      </a:cubicBezTo>
                      <a:cubicBezTo>
                        <a:pt x="1" y="543"/>
                        <a:pt x="116" y="732"/>
                        <a:pt x="292" y="751"/>
                      </a:cubicBezTo>
                      <a:lnTo>
                        <a:pt x="4432" y="1351"/>
                      </a:lnTo>
                      <a:cubicBezTo>
                        <a:pt x="4442" y="1352"/>
                        <a:pt x="4453" y="1353"/>
                        <a:pt x="4463" y="1353"/>
                      </a:cubicBezTo>
                      <a:cubicBezTo>
                        <a:pt x="4626" y="1353"/>
                        <a:pt x="4798" y="1222"/>
                        <a:pt x="4815" y="1005"/>
                      </a:cubicBezTo>
                      <a:cubicBezTo>
                        <a:pt x="4852" y="792"/>
                        <a:pt x="4718" y="598"/>
                        <a:pt x="4547" y="580"/>
                      </a:cubicBezTo>
                      <a:lnTo>
                        <a:pt x="426" y="2"/>
                      </a:lnTo>
                      <a:cubicBezTo>
                        <a:pt x="414" y="1"/>
                        <a:pt x="402" y="0"/>
                        <a:pt x="39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4" name="Google Shape;2094;p47"/>
                <p:cNvSpPr/>
                <p:nvPr/>
              </p:nvSpPr>
              <p:spPr>
                <a:xfrm>
                  <a:off x="4278775" y="3413774"/>
                  <a:ext cx="1027694" cy="299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1" h="1436" extrusionOk="0">
                      <a:moveTo>
                        <a:pt x="415" y="79"/>
                      </a:moveTo>
                      <a:cubicBezTo>
                        <a:pt x="425" y="79"/>
                        <a:pt x="434" y="80"/>
                        <a:pt x="444" y="81"/>
                      </a:cubicBezTo>
                      <a:lnTo>
                        <a:pt x="4561" y="659"/>
                      </a:lnTo>
                      <a:cubicBezTo>
                        <a:pt x="4737" y="677"/>
                        <a:pt x="4852" y="853"/>
                        <a:pt x="4815" y="1047"/>
                      </a:cubicBezTo>
                      <a:cubicBezTo>
                        <a:pt x="4794" y="1224"/>
                        <a:pt x="4658" y="1353"/>
                        <a:pt x="4500" y="1353"/>
                      </a:cubicBezTo>
                      <a:cubicBezTo>
                        <a:pt x="4490" y="1353"/>
                        <a:pt x="4479" y="1353"/>
                        <a:pt x="4469" y="1352"/>
                      </a:cubicBezTo>
                      <a:lnTo>
                        <a:pt x="329" y="756"/>
                      </a:lnTo>
                      <a:cubicBezTo>
                        <a:pt x="172" y="719"/>
                        <a:pt x="79" y="562"/>
                        <a:pt x="116" y="372"/>
                      </a:cubicBezTo>
                      <a:cubicBezTo>
                        <a:pt x="133" y="207"/>
                        <a:pt x="269" y="79"/>
                        <a:pt x="415" y="79"/>
                      </a:cubicBezTo>
                      <a:close/>
                      <a:moveTo>
                        <a:pt x="405" y="1"/>
                      </a:moveTo>
                      <a:cubicBezTo>
                        <a:pt x="232" y="1"/>
                        <a:pt x="75" y="164"/>
                        <a:pt x="38" y="372"/>
                      </a:cubicBezTo>
                      <a:cubicBezTo>
                        <a:pt x="1" y="603"/>
                        <a:pt x="116" y="816"/>
                        <a:pt x="310" y="834"/>
                      </a:cubicBezTo>
                      <a:lnTo>
                        <a:pt x="4446" y="1430"/>
                      </a:lnTo>
                      <a:cubicBezTo>
                        <a:pt x="4465" y="1434"/>
                        <a:pt x="4485" y="1435"/>
                        <a:pt x="4504" y="1435"/>
                      </a:cubicBezTo>
                      <a:cubicBezTo>
                        <a:pt x="4693" y="1435"/>
                        <a:pt x="4856" y="1275"/>
                        <a:pt x="4889" y="1065"/>
                      </a:cubicBezTo>
                      <a:cubicBezTo>
                        <a:pt x="4931" y="816"/>
                        <a:pt x="4792" y="603"/>
                        <a:pt x="4584" y="562"/>
                      </a:cubicBezTo>
                      <a:lnTo>
                        <a:pt x="463" y="7"/>
                      </a:lnTo>
                      <a:cubicBezTo>
                        <a:pt x="443" y="3"/>
                        <a:pt x="424" y="1"/>
                        <a:pt x="405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5" name="Google Shape;2095;p47"/>
                <p:cNvSpPr/>
                <p:nvPr/>
              </p:nvSpPr>
              <p:spPr>
                <a:xfrm>
                  <a:off x="4691865" y="1103490"/>
                  <a:ext cx="1565197" cy="221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0" h="1063" extrusionOk="0">
                      <a:moveTo>
                        <a:pt x="354" y="0"/>
                      </a:moveTo>
                      <a:cubicBezTo>
                        <a:pt x="210" y="0"/>
                        <a:pt x="77" y="131"/>
                        <a:pt x="42" y="289"/>
                      </a:cubicBezTo>
                      <a:cubicBezTo>
                        <a:pt x="1" y="465"/>
                        <a:pt x="116" y="617"/>
                        <a:pt x="292" y="617"/>
                      </a:cubicBezTo>
                      <a:lnTo>
                        <a:pt x="7126" y="1061"/>
                      </a:lnTo>
                      <a:cubicBezTo>
                        <a:pt x="7135" y="1062"/>
                        <a:pt x="7145" y="1062"/>
                        <a:pt x="7155" y="1062"/>
                      </a:cubicBezTo>
                      <a:cubicBezTo>
                        <a:pt x="7320" y="1062"/>
                        <a:pt x="7473" y="917"/>
                        <a:pt x="7491" y="751"/>
                      </a:cubicBezTo>
                      <a:cubicBezTo>
                        <a:pt x="7509" y="557"/>
                        <a:pt x="7375" y="405"/>
                        <a:pt x="7204" y="405"/>
                      </a:cubicBezTo>
                      <a:lnTo>
                        <a:pt x="389" y="3"/>
                      </a:lnTo>
                      <a:cubicBezTo>
                        <a:pt x="377" y="1"/>
                        <a:pt x="366" y="0"/>
                        <a:pt x="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6" name="Google Shape;2096;p47"/>
                <p:cNvSpPr/>
                <p:nvPr/>
              </p:nvSpPr>
              <p:spPr>
                <a:xfrm>
                  <a:off x="4695814" y="1094945"/>
                  <a:ext cx="1577493" cy="237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9" h="1141" extrusionOk="0">
                      <a:moveTo>
                        <a:pt x="374" y="79"/>
                      </a:moveTo>
                      <a:cubicBezTo>
                        <a:pt x="385" y="79"/>
                        <a:pt x="396" y="79"/>
                        <a:pt x="407" y="81"/>
                      </a:cubicBezTo>
                      <a:lnTo>
                        <a:pt x="7222" y="464"/>
                      </a:lnTo>
                      <a:cubicBezTo>
                        <a:pt x="7375" y="483"/>
                        <a:pt x="7490" y="621"/>
                        <a:pt x="7472" y="792"/>
                      </a:cubicBezTo>
                      <a:cubicBezTo>
                        <a:pt x="7455" y="933"/>
                        <a:pt x="7339" y="1063"/>
                        <a:pt x="7182" y="1063"/>
                      </a:cubicBezTo>
                      <a:cubicBezTo>
                        <a:pt x="7169" y="1063"/>
                        <a:pt x="7157" y="1062"/>
                        <a:pt x="7144" y="1060"/>
                      </a:cubicBezTo>
                      <a:lnTo>
                        <a:pt x="310" y="640"/>
                      </a:lnTo>
                      <a:cubicBezTo>
                        <a:pt x="157" y="621"/>
                        <a:pt x="60" y="483"/>
                        <a:pt x="97" y="330"/>
                      </a:cubicBezTo>
                      <a:cubicBezTo>
                        <a:pt x="115" y="189"/>
                        <a:pt x="231" y="79"/>
                        <a:pt x="374" y="79"/>
                      </a:cubicBezTo>
                      <a:close/>
                      <a:moveTo>
                        <a:pt x="394" y="1"/>
                      </a:moveTo>
                      <a:cubicBezTo>
                        <a:pt x="213" y="1"/>
                        <a:pt x="58" y="147"/>
                        <a:pt x="19" y="330"/>
                      </a:cubicBezTo>
                      <a:cubicBezTo>
                        <a:pt x="0" y="524"/>
                        <a:pt x="116" y="695"/>
                        <a:pt x="291" y="695"/>
                      </a:cubicBezTo>
                      <a:lnTo>
                        <a:pt x="7144" y="1139"/>
                      </a:lnTo>
                      <a:cubicBezTo>
                        <a:pt x="7153" y="1140"/>
                        <a:pt x="7163" y="1140"/>
                        <a:pt x="7173" y="1140"/>
                      </a:cubicBezTo>
                      <a:cubicBezTo>
                        <a:pt x="7356" y="1140"/>
                        <a:pt x="7528" y="977"/>
                        <a:pt x="7550" y="792"/>
                      </a:cubicBezTo>
                      <a:cubicBezTo>
                        <a:pt x="7569" y="580"/>
                        <a:pt x="7435" y="409"/>
                        <a:pt x="7222" y="409"/>
                      </a:cubicBezTo>
                      <a:lnTo>
                        <a:pt x="425" y="2"/>
                      </a:lnTo>
                      <a:cubicBezTo>
                        <a:pt x="415" y="1"/>
                        <a:pt x="404" y="1"/>
                        <a:pt x="394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7" name="Google Shape;2097;p47"/>
                <p:cNvSpPr/>
                <p:nvPr/>
              </p:nvSpPr>
              <p:spPr>
                <a:xfrm>
                  <a:off x="4475322" y="2311257"/>
                  <a:ext cx="979550" cy="233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0" h="1118" extrusionOk="0">
                      <a:moveTo>
                        <a:pt x="378" y="0"/>
                      </a:moveTo>
                      <a:cubicBezTo>
                        <a:pt x="233" y="0"/>
                        <a:pt x="76" y="129"/>
                        <a:pt x="42" y="307"/>
                      </a:cubicBezTo>
                      <a:cubicBezTo>
                        <a:pt x="0" y="501"/>
                        <a:pt x="116" y="677"/>
                        <a:pt x="291" y="695"/>
                      </a:cubicBezTo>
                      <a:lnTo>
                        <a:pt x="4274" y="1115"/>
                      </a:lnTo>
                      <a:cubicBezTo>
                        <a:pt x="4287" y="1117"/>
                        <a:pt x="4300" y="1118"/>
                        <a:pt x="4312" y="1118"/>
                      </a:cubicBezTo>
                      <a:cubicBezTo>
                        <a:pt x="4491" y="1118"/>
                        <a:pt x="4645" y="969"/>
                        <a:pt x="4662" y="792"/>
                      </a:cubicBezTo>
                      <a:cubicBezTo>
                        <a:pt x="4699" y="598"/>
                        <a:pt x="4565" y="422"/>
                        <a:pt x="4390" y="404"/>
                      </a:cubicBezTo>
                      <a:lnTo>
                        <a:pt x="407" y="2"/>
                      </a:lnTo>
                      <a:cubicBezTo>
                        <a:pt x="397" y="1"/>
                        <a:pt x="388" y="0"/>
                        <a:pt x="37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8" name="Google Shape;2098;p47"/>
                <p:cNvSpPr/>
                <p:nvPr/>
              </p:nvSpPr>
              <p:spPr>
                <a:xfrm>
                  <a:off x="4475311" y="2302503"/>
                  <a:ext cx="994973" cy="250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4" h="1201" extrusionOk="0">
                      <a:moveTo>
                        <a:pt x="415" y="79"/>
                      </a:moveTo>
                      <a:cubicBezTo>
                        <a:pt x="425" y="79"/>
                        <a:pt x="434" y="80"/>
                        <a:pt x="444" y="81"/>
                      </a:cubicBezTo>
                      <a:lnTo>
                        <a:pt x="4427" y="487"/>
                      </a:lnTo>
                      <a:cubicBezTo>
                        <a:pt x="4584" y="506"/>
                        <a:pt x="4681" y="658"/>
                        <a:pt x="4658" y="834"/>
                      </a:cubicBezTo>
                      <a:cubicBezTo>
                        <a:pt x="4640" y="994"/>
                        <a:pt x="4505" y="1122"/>
                        <a:pt x="4363" y="1122"/>
                      </a:cubicBezTo>
                      <a:cubicBezTo>
                        <a:pt x="4353" y="1122"/>
                        <a:pt x="4344" y="1122"/>
                        <a:pt x="4334" y="1121"/>
                      </a:cubicBezTo>
                      <a:lnTo>
                        <a:pt x="328" y="695"/>
                      </a:lnTo>
                      <a:cubicBezTo>
                        <a:pt x="176" y="677"/>
                        <a:pt x="79" y="524"/>
                        <a:pt x="116" y="349"/>
                      </a:cubicBezTo>
                      <a:cubicBezTo>
                        <a:pt x="150" y="206"/>
                        <a:pt x="274" y="79"/>
                        <a:pt x="415" y="79"/>
                      </a:cubicBezTo>
                      <a:close/>
                      <a:moveTo>
                        <a:pt x="431" y="1"/>
                      </a:moveTo>
                      <a:cubicBezTo>
                        <a:pt x="248" y="1"/>
                        <a:pt x="77" y="152"/>
                        <a:pt x="37" y="349"/>
                      </a:cubicBezTo>
                      <a:cubicBezTo>
                        <a:pt x="0" y="561"/>
                        <a:pt x="134" y="755"/>
                        <a:pt x="328" y="774"/>
                      </a:cubicBezTo>
                      <a:lnTo>
                        <a:pt x="4311" y="1199"/>
                      </a:lnTo>
                      <a:cubicBezTo>
                        <a:pt x="4323" y="1200"/>
                        <a:pt x="4334" y="1201"/>
                        <a:pt x="4346" y="1201"/>
                      </a:cubicBezTo>
                      <a:cubicBezTo>
                        <a:pt x="4543" y="1201"/>
                        <a:pt x="4701" y="1052"/>
                        <a:pt x="4736" y="834"/>
                      </a:cubicBezTo>
                      <a:cubicBezTo>
                        <a:pt x="4773" y="621"/>
                        <a:pt x="4621" y="427"/>
                        <a:pt x="4427" y="409"/>
                      </a:cubicBezTo>
                      <a:lnTo>
                        <a:pt x="462" y="2"/>
                      </a:lnTo>
                      <a:cubicBezTo>
                        <a:pt x="452" y="1"/>
                        <a:pt x="441" y="1"/>
                        <a:pt x="431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9" name="Google Shape;2099;p47"/>
                <p:cNvSpPr/>
                <p:nvPr/>
              </p:nvSpPr>
              <p:spPr>
                <a:xfrm>
                  <a:off x="4239396" y="3642197"/>
                  <a:ext cx="1018941" cy="291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1398" extrusionOk="0">
                      <a:moveTo>
                        <a:pt x="369" y="1"/>
                      </a:moveTo>
                      <a:cubicBezTo>
                        <a:pt x="216" y="1"/>
                        <a:pt x="70" y="143"/>
                        <a:pt x="37" y="334"/>
                      </a:cubicBezTo>
                      <a:cubicBezTo>
                        <a:pt x="0" y="547"/>
                        <a:pt x="116" y="736"/>
                        <a:pt x="287" y="759"/>
                      </a:cubicBezTo>
                      <a:lnTo>
                        <a:pt x="4445" y="1392"/>
                      </a:lnTo>
                      <a:cubicBezTo>
                        <a:pt x="4465" y="1396"/>
                        <a:pt x="4484" y="1398"/>
                        <a:pt x="4503" y="1398"/>
                      </a:cubicBezTo>
                      <a:cubicBezTo>
                        <a:pt x="4672" y="1398"/>
                        <a:pt x="4814" y="1255"/>
                        <a:pt x="4852" y="1064"/>
                      </a:cubicBezTo>
                      <a:cubicBezTo>
                        <a:pt x="4889" y="833"/>
                        <a:pt x="4755" y="644"/>
                        <a:pt x="4561" y="602"/>
                      </a:cubicBezTo>
                      <a:lnTo>
                        <a:pt x="421" y="6"/>
                      </a:lnTo>
                      <a:cubicBezTo>
                        <a:pt x="403" y="2"/>
                        <a:pt x="386" y="1"/>
                        <a:pt x="36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0" name="Google Shape;2100;p47"/>
                <p:cNvSpPr/>
                <p:nvPr/>
              </p:nvSpPr>
              <p:spPr>
                <a:xfrm>
                  <a:off x="4238343" y="3634485"/>
                  <a:ext cx="1035406" cy="310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8" h="1491" extrusionOk="0">
                      <a:moveTo>
                        <a:pt x="431" y="78"/>
                      </a:moveTo>
                      <a:cubicBezTo>
                        <a:pt x="441" y="78"/>
                        <a:pt x="452" y="79"/>
                        <a:pt x="463" y="80"/>
                      </a:cubicBezTo>
                      <a:lnTo>
                        <a:pt x="4603" y="699"/>
                      </a:lnTo>
                      <a:cubicBezTo>
                        <a:pt x="4778" y="718"/>
                        <a:pt x="4894" y="889"/>
                        <a:pt x="4852" y="1083"/>
                      </a:cubicBezTo>
                      <a:cubicBezTo>
                        <a:pt x="4835" y="1265"/>
                        <a:pt x="4700" y="1394"/>
                        <a:pt x="4538" y="1394"/>
                      </a:cubicBezTo>
                      <a:cubicBezTo>
                        <a:pt x="4527" y="1394"/>
                        <a:pt x="4516" y="1394"/>
                        <a:pt x="4506" y="1392"/>
                      </a:cubicBezTo>
                      <a:lnTo>
                        <a:pt x="329" y="755"/>
                      </a:lnTo>
                      <a:cubicBezTo>
                        <a:pt x="176" y="736"/>
                        <a:pt x="79" y="565"/>
                        <a:pt x="116" y="371"/>
                      </a:cubicBezTo>
                      <a:cubicBezTo>
                        <a:pt x="133" y="207"/>
                        <a:pt x="273" y="78"/>
                        <a:pt x="431" y="78"/>
                      </a:cubicBezTo>
                      <a:close/>
                      <a:moveTo>
                        <a:pt x="406" y="0"/>
                      </a:moveTo>
                      <a:cubicBezTo>
                        <a:pt x="236" y="0"/>
                        <a:pt x="75" y="163"/>
                        <a:pt x="42" y="371"/>
                      </a:cubicBezTo>
                      <a:cubicBezTo>
                        <a:pt x="1" y="602"/>
                        <a:pt x="116" y="815"/>
                        <a:pt x="329" y="852"/>
                      </a:cubicBezTo>
                      <a:lnTo>
                        <a:pt x="4487" y="1489"/>
                      </a:lnTo>
                      <a:cubicBezTo>
                        <a:pt x="4498" y="1490"/>
                        <a:pt x="4510" y="1491"/>
                        <a:pt x="4521" y="1491"/>
                      </a:cubicBezTo>
                      <a:cubicBezTo>
                        <a:pt x="4720" y="1491"/>
                        <a:pt x="4896" y="1337"/>
                        <a:pt x="4931" y="1101"/>
                      </a:cubicBezTo>
                      <a:cubicBezTo>
                        <a:pt x="4968" y="852"/>
                        <a:pt x="4815" y="639"/>
                        <a:pt x="4621" y="602"/>
                      </a:cubicBezTo>
                      <a:lnTo>
                        <a:pt x="463" y="6"/>
                      </a:lnTo>
                      <a:cubicBezTo>
                        <a:pt x="444" y="2"/>
                        <a:pt x="425" y="0"/>
                        <a:pt x="406" y="0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1" name="Google Shape;2101;p47"/>
                <p:cNvSpPr/>
                <p:nvPr/>
              </p:nvSpPr>
              <p:spPr>
                <a:xfrm>
                  <a:off x="5498848" y="1709354"/>
                  <a:ext cx="714863" cy="915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" h="4394" extrusionOk="0">
                      <a:moveTo>
                        <a:pt x="833" y="0"/>
                      </a:moveTo>
                      <a:cubicBezTo>
                        <a:pt x="673" y="0"/>
                        <a:pt x="517" y="129"/>
                        <a:pt x="500" y="307"/>
                      </a:cubicBezTo>
                      <a:lnTo>
                        <a:pt x="19" y="3754"/>
                      </a:lnTo>
                      <a:cubicBezTo>
                        <a:pt x="1" y="3948"/>
                        <a:pt x="116" y="4119"/>
                        <a:pt x="310" y="4142"/>
                      </a:cubicBezTo>
                      <a:lnTo>
                        <a:pt x="2598" y="4392"/>
                      </a:lnTo>
                      <a:cubicBezTo>
                        <a:pt x="2608" y="4393"/>
                        <a:pt x="2619" y="4393"/>
                        <a:pt x="2629" y="4393"/>
                      </a:cubicBezTo>
                      <a:cubicBezTo>
                        <a:pt x="2811" y="4393"/>
                        <a:pt x="2968" y="4246"/>
                        <a:pt x="2986" y="4045"/>
                      </a:cubicBezTo>
                      <a:lnTo>
                        <a:pt x="3388" y="538"/>
                      </a:lnTo>
                      <a:cubicBezTo>
                        <a:pt x="3429" y="349"/>
                        <a:pt x="3291" y="192"/>
                        <a:pt x="3101" y="173"/>
                      </a:cubicBezTo>
                      <a:lnTo>
                        <a:pt x="865" y="2"/>
                      </a:lnTo>
                      <a:cubicBezTo>
                        <a:pt x="854" y="1"/>
                        <a:pt x="844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2" name="Google Shape;2102;p47"/>
                <p:cNvSpPr/>
                <p:nvPr/>
              </p:nvSpPr>
              <p:spPr>
                <a:xfrm>
                  <a:off x="5498836" y="1700600"/>
                  <a:ext cx="730286" cy="932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4" h="4472" extrusionOk="0">
                      <a:moveTo>
                        <a:pt x="873" y="79"/>
                      </a:moveTo>
                      <a:cubicBezTo>
                        <a:pt x="883" y="79"/>
                        <a:pt x="892" y="80"/>
                        <a:pt x="902" y="81"/>
                      </a:cubicBezTo>
                      <a:lnTo>
                        <a:pt x="3138" y="257"/>
                      </a:lnTo>
                      <a:cubicBezTo>
                        <a:pt x="3291" y="275"/>
                        <a:pt x="3406" y="409"/>
                        <a:pt x="3388" y="580"/>
                      </a:cubicBezTo>
                      <a:lnTo>
                        <a:pt x="2981" y="4087"/>
                      </a:lnTo>
                      <a:cubicBezTo>
                        <a:pt x="2963" y="4276"/>
                        <a:pt x="2810" y="4392"/>
                        <a:pt x="2635" y="4392"/>
                      </a:cubicBezTo>
                      <a:lnTo>
                        <a:pt x="347" y="4143"/>
                      </a:lnTo>
                      <a:cubicBezTo>
                        <a:pt x="172" y="4124"/>
                        <a:pt x="75" y="3972"/>
                        <a:pt x="93" y="3796"/>
                      </a:cubicBezTo>
                      <a:lnTo>
                        <a:pt x="578" y="349"/>
                      </a:lnTo>
                      <a:cubicBezTo>
                        <a:pt x="596" y="206"/>
                        <a:pt x="731" y="79"/>
                        <a:pt x="873" y="79"/>
                      </a:cubicBezTo>
                      <a:close/>
                      <a:moveTo>
                        <a:pt x="872" y="1"/>
                      </a:moveTo>
                      <a:cubicBezTo>
                        <a:pt x="694" y="1"/>
                        <a:pt x="535" y="152"/>
                        <a:pt x="500" y="349"/>
                      </a:cubicBezTo>
                      <a:lnTo>
                        <a:pt x="19" y="3777"/>
                      </a:lnTo>
                      <a:cubicBezTo>
                        <a:pt x="1" y="4009"/>
                        <a:pt x="135" y="4203"/>
                        <a:pt x="324" y="4221"/>
                      </a:cubicBezTo>
                      <a:lnTo>
                        <a:pt x="2635" y="4471"/>
                      </a:lnTo>
                      <a:cubicBezTo>
                        <a:pt x="2645" y="4471"/>
                        <a:pt x="2656" y="4472"/>
                        <a:pt x="2666" y="4472"/>
                      </a:cubicBezTo>
                      <a:cubicBezTo>
                        <a:pt x="2866" y="4472"/>
                        <a:pt x="3042" y="4308"/>
                        <a:pt x="3060" y="4106"/>
                      </a:cubicBezTo>
                      <a:lnTo>
                        <a:pt x="3466" y="580"/>
                      </a:lnTo>
                      <a:cubicBezTo>
                        <a:pt x="3503" y="372"/>
                        <a:pt x="3351" y="197"/>
                        <a:pt x="3138" y="178"/>
                      </a:cubicBezTo>
                      <a:lnTo>
                        <a:pt x="902" y="2"/>
                      </a:lnTo>
                      <a:cubicBezTo>
                        <a:pt x="892" y="1"/>
                        <a:pt x="882" y="1"/>
                        <a:pt x="872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3" name="Google Shape;2103;p47"/>
                <p:cNvSpPr/>
                <p:nvPr/>
              </p:nvSpPr>
              <p:spPr>
                <a:xfrm>
                  <a:off x="5330448" y="3142834"/>
                  <a:ext cx="690687" cy="727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4" h="3492" extrusionOk="0">
                      <a:moveTo>
                        <a:pt x="1682" y="0"/>
                      </a:moveTo>
                      <a:cubicBezTo>
                        <a:pt x="925" y="0"/>
                        <a:pt x="241" y="643"/>
                        <a:pt x="134" y="1515"/>
                      </a:cubicBezTo>
                      <a:cubicBezTo>
                        <a:pt x="0" y="2462"/>
                        <a:pt x="578" y="3345"/>
                        <a:pt x="1423" y="3479"/>
                      </a:cubicBezTo>
                      <a:cubicBezTo>
                        <a:pt x="1487" y="3487"/>
                        <a:pt x="1550" y="3491"/>
                        <a:pt x="1613" y="3491"/>
                      </a:cubicBezTo>
                      <a:cubicBezTo>
                        <a:pt x="2404" y="3491"/>
                        <a:pt x="3091" y="2830"/>
                        <a:pt x="3198" y="1922"/>
                      </a:cubicBezTo>
                      <a:cubicBezTo>
                        <a:pt x="3313" y="979"/>
                        <a:pt x="2713" y="110"/>
                        <a:pt x="1867" y="13"/>
                      </a:cubicBezTo>
                      <a:cubicBezTo>
                        <a:pt x="1805" y="5"/>
                        <a:pt x="1743" y="0"/>
                        <a:pt x="168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4" name="Google Shape;2104;p47"/>
                <p:cNvSpPr/>
                <p:nvPr/>
              </p:nvSpPr>
              <p:spPr>
                <a:xfrm>
                  <a:off x="5330437" y="3135122"/>
                  <a:ext cx="706110" cy="7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8" h="3574" extrusionOk="0">
                      <a:moveTo>
                        <a:pt x="1737" y="82"/>
                      </a:moveTo>
                      <a:cubicBezTo>
                        <a:pt x="1792" y="82"/>
                        <a:pt x="1848" y="85"/>
                        <a:pt x="1904" y="92"/>
                      </a:cubicBezTo>
                      <a:cubicBezTo>
                        <a:pt x="2713" y="189"/>
                        <a:pt x="3309" y="1035"/>
                        <a:pt x="3193" y="1959"/>
                      </a:cubicBezTo>
                      <a:cubicBezTo>
                        <a:pt x="3087" y="2823"/>
                        <a:pt x="2434" y="3477"/>
                        <a:pt x="1671" y="3477"/>
                      </a:cubicBezTo>
                      <a:cubicBezTo>
                        <a:pt x="1602" y="3477"/>
                        <a:pt x="1531" y="3471"/>
                        <a:pt x="1460" y="3460"/>
                      </a:cubicBezTo>
                      <a:cubicBezTo>
                        <a:pt x="633" y="3345"/>
                        <a:pt x="74" y="2476"/>
                        <a:pt x="208" y="1552"/>
                      </a:cubicBezTo>
                      <a:cubicBezTo>
                        <a:pt x="316" y="691"/>
                        <a:pt x="978" y="82"/>
                        <a:pt x="1737" y="82"/>
                      </a:cubicBezTo>
                      <a:close/>
                      <a:moveTo>
                        <a:pt x="1719" y="1"/>
                      </a:moveTo>
                      <a:cubicBezTo>
                        <a:pt x="946" y="1"/>
                        <a:pt x="258" y="660"/>
                        <a:pt x="134" y="1534"/>
                      </a:cubicBezTo>
                      <a:cubicBezTo>
                        <a:pt x="0" y="2518"/>
                        <a:pt x="578" y="3423"/>
                        <a:pt x="1460" y="3557"/>
                      </a:cubicBezTo>
                      <a:cubicBezTo>
                        <a:pt x="1533" y="3568"/>
                        <a:pt x="1604" y="3574"/>
                        <a:pt x="1675" y="3574"/>
                      </a:cubicBezTo>
                      <a:cubicBezTo>
                        <a:pt x="2475" y="3574"/>
                        <a:pt x="3166" y="2898"/>
                        <a:pt x="3272" y="1977"/>
                      </a:cubicBezTo>
                      <a:cubicBezTo>
                        <a:pt x="3387" y="998"/>
                        <a:pt x="2773" y="110"/>
                        <a:pt x="1904" y="13"/>
                      </a:cubicBezTo>
                      <a:cubicBezTo>
                        <a:pt x="1842" y="5"/>
                        <a:pt x="1780" y="1"/>
                        <a:pt x="1719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5" name="Google Shape;2105;p47"/>
                <p:cNvSpPr/>
                <p:nvPr/>
              </p:nvSpPr>
              <p:spPr>
                <a:xfrm>
                  <a:off x="5519064" y="3294769"/>
                  <a:ext cx="369103" cy="393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1886" extrusionOk="0">
                      <a:moveTo>
                        <a:pt x="250" y="1"/>
                      </a:moveTo>
                      <a:lnTo>
                        <a:pt x="1" y="1886"/>
                      </a:lnTo>
                      <a:lnTo>
                        <a:pt x="1" y="1886"/>
                      </a:lnTo>
                      <a:lnTo>
                        <a:pt x="1771" y="1156"/>
                      </a:lnTo>
                      <a:lnTo>
                        <a:pt x="25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6" name="Google Shape;2106;p47"/>
                <p:cNvSpPr/>
                <p:nvPr/>
              </p:nvSpPr>
              <p:spPr>
                <a:xfrm>
                  <a:off x="5514259" y="3278304"/>
                  <a:ext cx="398073" cy="4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0" h="2044" extrusionOk="0">
                      <a:moveTo>
                        <a:pt x="329" y="153"/>
                      </a:moveTo>
                      <a:lnTo>
                        <a:pt x="1734" y="1212"/>
                      </a:lnTo>
                      <a:lnTo>
                        <a:pt x="98" y="1905"/>
                      </a:lnTo>
                      <a:lnTo>
                        <a:pt x="329" y="153"/>
                      </a:lnTo>
                      <a:close/>
                      <a:moveTo>
                        <a:pt x="273" y="1"/>
                      </a:moveTo>
                      <a:lnTo>
                        <a:pt x="273" y="56"/>
                      </a:lnTo>
                      <a:lnTo>
                        <a:pt x="1" y="2043"/>
                      </a:lnTo>
                      <a:lnTo>
                        <a:pt x="1909" y="1235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07" name="Google Shape;2107;p47"/>
              <p:cNvGrpSpPr/>
              <p:nvPr/>
            </p:nvGrpSpPr>
            <p:grpSpPr>
              <a:xfrm>
                <a:off x="5117700" y="2356524"/>
                <a:ext cx="2151000" cy="2036851"/>
                <a:chOff x="3496500" y="2571724"/>
                <a:chExt cx="2151000" cy="2036851"/>
              </a:xfrm>
            </p:grpSpPr>
            <p:sp>
              <p:nvSpPr>
                <p:cNvPr id="2108" name="Google Shape;2108;p47"/>
                <p:cNvSpPr/>
                <p:nvPr/>
              </p:nvSpPr>
              <p:spPr>
                <a:xfrm>
                  <a:off x="3496500" y="4150775"/>
                  <a:ext cx="2151000" cy="457800"/>
                </a:xfrm>
                <a:prstGeom prst="ellipse">
                  <a:avLst/>
                </a:prstGeom>
                <a:solidFill>
                  <a:srgbClr val="3E285A">
                    <a:alpha val="138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109" name="Google Shape;2109;p47"/>
                <p:cNvGrpSpPr/>
                <p:nvPr/>
              </p:nvGrpSpPr>
              <p:grpSpPr>
                <a:xfrm>
                  <a:off x="3793882" y="2571724"/>
                  <a:ext cx="1391302" cy="1923996"/>
                  <a:chOff x="5016125" y="652800"/>
                  <a:chExt cx="2922289" cy="4041160"/>
                </a:xfrm>
              </p:grpSpPr>
              <p:sp>
                <p:nvSpPr>
                  <p:cNvPr id="2110" name="Google Shape;2110;p47"/>
                  <p:cNvSpPr/>
                  <p:nvPr/>
                </p:nvSpPr>
                <p:spPr>
                  <a:xfrm>
                    <a:off x="5789289" y="802982"/>
                    <a:ext cx="739857" cy="13404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1" h="8372" extrusionOk="0">
                        <a:moveTo>
                          <a:pt x="2524" y="0"/>
                        </a:moveTo>
                        <a:cubicBezTo>
                          <a:pt x="2117" y="0"/>
                          <a:pt x="1612" y="93"/>
                          <a:pt x="1118" y="431"/>
                        </a:cubicBezTo>
                        <a:cubicBezTo>
                          <a:pt x="0" y="1180"/>
                          <a:pt x="231" y="2395"/>
                          <a:pt x="444" y="2857"/>
                        </a:cubicBezTo>
                        <a:cubicBezTo>
                          <a:pt x="638" y="3301"/>
                          <a:pt x="1215" y="4146"/>
                          <a:pt x="1081" y="4742"/>
                        </a:cubicBezTo>
                        <a:cubicBezTo>
                          <a:pt x="947" y="5338"/>
                          <a:pt x="310" y="5782"/>
                          <a:pt x="485" y="6651"/>
                        </a:cubicBezTo>
                        <a:cubicBezTo>
                          <a:pt x="656" y="7515"/>
                          <a:pt x="1137" y="7898"/>
                          <a:pt x="1696" y="8171"/>
                        </a:cubicBezTo>
                        <a:cubicBezTo>
                          <a:pt x="2037" y="8340"/>
                          <a:pt x="2927" y="8371"/>
                          <a:pt x="3538" y="8371"/>
                        </a:cubicBezTo>
                        <a:cubicBezTo>
                          <a:pt x="3896" y="8371"/>
                          <a:pt x="4159" y="8360"/>
                          <a:pt x="4159" y="8360"/>
                        </a:cubicBezTo>
                        <a:cubicBezTo>
                          <a:pt x="4159" y="8360"/>
                          <a:pt x="4334" y="7496"/>
                          <a:pt x="4487" y="6092"/>
                        </a:cubicBezTo>
                        <a:cubicBezTo>
                          <a:pt x="4621" y="4705"/>
                          <a:pt x="4584" y="2797"/>
                          <a:pt x="4487" y="2086"/>
                        </a:cubicBezTo>
                        <a:cubicBezTo>
                          <a:pt x="4390" y="1393"/>
                          <a:pt x="4182" y="759"/>
                          <a:pt x="4066" y="584"/>
                        </a:cubicBezTo>
                        <a:cubicBezTo>
                          <a:pt x="3951" y="390"/>
                          <a:pt x="3373" y="140"/>
                          <a:pt x="3373" y="140"/>
                        </a:cubicBezTo>
                        <a:cubicBezTo>
                          <a:pt x="3373" y="140"/>
                          <a:pt x="3023" y="0"/>
                          <a:pt x="2524" y="0"/>
                        </a:cubicBezTo>
                        <a:close/>
                      </a:path>
                    </a:pathLst>
                  </a:custGeom>
                  <a:solidFill>
                    <a:srgbClr val="886AA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1" name="Google Shape;2111;p47"/>
                  <p:cNvSpPr/>
                  <p:nvPr/>
                </p:nvSpPr>
                <p:spPr>
                  <a:xfrm>
                    <a:off x="5817308" y="794496"/>
                    <a:ext cx="718562" cy="1358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8" h="8482" extrusionOk="0">
                        <a:moveTo>
                          <a:pt x="2275" y="109"/>
                        </a:moveTo>
                        <a:cubicBezTo>
                          <a:pt x="2347" y="109"/>
                          <a:pt x="2416" y="113"/>
                          <a:pt x="2482" y="119"/>
                        </a:cubicBezTo>
                        <a:cubicBezTo>
                          <a:pt x="2889" y="138"/>
                          <a:pt x="3175" y="253"/>
                          <a:pt x="3175" y="253"/>
                        </a:cubicBezTo>
                        <a:cubicBezTo>
                          <a:pt x="3175" y="253"/>
                          <a:pt x="3314" y="309"/>
                          <a:pt x="3466" y="387"/>
                        </a:cubicBezTo>
                        <a:cubicBezTo>
                          <a:pt x="3563" y="424"/>
                          <a:pt x="3637" y="484"/>
                          <a:pt x="3697" y="521"/>
                        </a:cubicBezTo>
                        <a:cubicBezTo>
                          <a:pt x="3776" y="581"/>
                          <a:pt x="3831" y="618"/>
                          <a:pt x="3850" y="655"/>
                        </a:cubicBezTo>
                        <a:cubicBezTo>
                          <a:pt x="3891" y="734"/>
                          <a:pt x="3984" y="946"/>
                          <a:pt x="4062" y="1214"/>
                        </a:cubicBezTo>
                        <a:cubicBezTo>
                          <a:pt x="4141" y="1464"/>
                          <a:pt x="4215" y="1792"/>
                          <a:pt x="4275" y="2157"/>
                        </a:cubicBezTo>
                        <a:cubicBezTo>
                          <a:pt x="4372" y="2850"/>
                          <a:pt x="4390" y="4758"/>
                          <a:pt x="4256" y="6145"/>
                        </a:cubicBezTo>
                        <a:cubicBezTo>
                          <a:pt x="4122" y="7512"/>
                          <a:pt x="3947" y="8339"/>
                          <a:pt x="3947" y="8358"/>
                        </a:cubicBezTo>
                        <a:cubicBezTo>
                          <a:pt x="3910" y="8376"/>
                          <a:pt x="3485" y="8376"/>
                          <a:pt x="2967" y="8376"/>
                        </a:cubicBezTo>
                        <a:cubicBezTo>
                          <a:pt x="2676" y="8358"/>
                          <a:pt x="2390" y="8358"/>
                          <a:pt x="2135" y="8321"/>
                        </a:cubicBezTo>
                        <a:cubicBezTo>
                          <a:pt x="1886" y="8279"/>
                          <a:pt x="1655" y="8242"/>
                          <a:pt x="1539" y="8182"/>
                        </a:cubicBezTo>
                        <a:cubicBezTo>
                          <a:pt x="1003" y="7914"/>
                          <a:pt x="518" y="7549"/>
                          <a:pt x="347" y="6704"/>
                        </a:cubicBezTo>
                        <a:cubicBezTo>
                          <a:pt x="269" y="6279"/>
                          <a:pt x="384" y="5969"/>
                          <a:pt x="541" y="5683"/>
                        </a:cubicBezTo>
                        <a:cubicBezTo>
                          <a:pt x="694" y="5391"/>
                          <a:pt x="888" y="5123"/>
                          <a:pt x="962" y="4814"/>
                        </a:cubicBezTo>
                        <a:cubicBezTo>
                          <a:pt x="1022" y="4486"/>
                          <a:pt x="906" y="4121"/>
                          <a:pt x="749" y="3774"/>
                        </a:cubicBezTo>
                        <a:cubicBezTo>
                          <a:pt x="597" y="3428"/>
                          <a:pt x="403" y="3100"/>
                          <a:pt x="310" y="2892"/>
                        </a:cubicBezTo>
                        <a:cubicBezTo>
                          <a:pt x="213" y="2661"/>
                          <a:pt x="116" y="2254"/>
                          <a:pt x="153" y="1811"/>
                        </a:cubicBezTo>
                        <a:cubicBezTo>
                          <a:pt x="213" y="1367"/>
                          <a:pt x="426" y="886"/>
                          <a:pt x="962" y="521"/>
                        </a:cubicBezTo>
                        <a:cubicBezTo>
                          <a:pt x="1418" y="213"/>
                          <a:pt x="1887" y="109"/>
                          <a:pt x="2275" y="109"/>
                        </a:cubicBezTo>
                        <a:close/>
                        <a:moveTo>
                          <a:pt x="2342" y="0"/>
                        </a:moveTo>
                        <a:cubicBezTo>
                          <a:pt x="1924" y="0"/>
                          <a:pt x="1408" y="99"/>
                          <a:pt x="906" y="443"/>
                        </a:cubicBezTo>
                        <a:cubicBezTo>
                          <a:pt x="347" y="831"/>
                          <a:pt x="116" y="1330"/>
                          <a:pt x="56" y="1792"/>
                        </a:cubicBezTo>
                        <a:cubicBezTo>
                          <a:pt x="1" y="2273"/>
                          <a:pt x="116" y="2698"/>
                          <a:pt x="213" y="2929"/>
                        </a:cubicBezTo>
                        <a:cubicBezTo>
                          <a:pt x="329" y="3160"/>
                          <a:pt x="518" y="3488"/>
                          <a:pt x="675" y="3816"/>
                        </a:cubicBezTo>
                        <a:cubicBezTo>
                          <a:pt x="828" y="4162"/>
                          <a:pt x="925" y="4509"/>
                          <a:pt x="865" y="4795"/>
                        </a:cubicBezTo>
                        <a:cubicBezTo>
                          <a:pt x="809" y="5063"/>
                          <a:pt x="615" y="5336"/>
                          <a:pt x="444" y="5622"/>
                        </a:cubicBezTo>
                        <a:cubicBezTo>
                          <a:pt x="287" y="5932"/>
                          <a:pt x="153" y="6260"/>
                          <a:pt x="250" y="6722"/>
                        </a:cubicBezTo>
                        <a:cubicBezTo>
                          <a:pt x="426" y="7586"/>
                          <a:pt x="943" y="7993"/>
                          <a:pt x="1502" y="8261"/>
                        </a:cubicBezTo>
                        <a:cubicBezTo>
                          <a:pt x="1636" y="8339"/>
                          <a:pt x="1867" y="8395"/>
                          <a:pt x="2117" y="8413"/>
                        </a:cubicBezTo>
                        <a:cubicBezTo>
                          <a:pt x="2390" y="8455"/>
                          <a:pt x="2676" y="8473"/>
                          <a:pt x="2967" y="8473"/>
                        </a:cubicBezTo>
                        <a:cubicBezTo>
                          <a:pt x="3146" y="8480"/>
                          <a:pt x="3321" y="8482"/>
                          <a:pt x="3475" y="8482"/>
                        </a:cubicBezTo>
                        <a:cubicBezTo>
                          <a:pt x="3783" y="8482"/>
                          <a:pt x="4007" y="8473"/>
                          <a:pt x="4007" y="8473"/>
                        </a:cubicBezTo>
                        <a:lnTo>
                          <a:pt x="4044" y="8473"/>
                        </a:lnTo>
                        <a:lnTo>
                          <a:pt x="4044" y="8436"/>
                        </a:lnTo>
                        <a:cubicBezTo>
                          <a:pt x="4044" y="8436"/>
                          <a:pt x="4215" y="7549"/>
                          <a:pt x="4353" y="6163"/>
                        </a:cubicBezTo>
                        <a:cubicBezTo>
                          <a:pt x="4487" y="4758"/>
                          <a:pt x="4469" y="2850"/>
                          <a:pt x="4372" y="2139"/>
                        </a:cubicBezTo>
                        <a:cubicBezTo>
                          <a:pt x="4312" y="1774"/>
                          <a:pt x="4238" y="1446"/>
                          <a:pt x="4159" y="1178"/>
                        </a:cubicBezTo>
                        <a:cubicBezTo>
                          <a:pt x="4081" y="905"/>
                          <a:pt x="3984" y="715"/>
                          <a:pt x="3928" y="600"/>
                        </a:cubicBezTo>
                        <a:cubicBezTo>
                          <a:pt x="3891" y="558"/>
                          <a:pt x="3831" y="503"/>
                          <a:pt x="3753" y="443"/>
                        </a:cubicBezTo>
                        <a:cubicBezTo>
                          <a:pt x="3679" y="406"/>
                          <a:pt x="3600" y="350"/>
                          <a:pt x="3522" y="309"/>
                        </a:cubicBezTo>
                        <a:cubicBezTo>
                          <a:pt x="3369" y="212"/>
                          <a:pt x="3217" y="156"/>
                          <a:pt x="3217" y="156"/>
                        </a:cubicBezTo>
                        <a:cubicBezTo>
                          <a:pt x="3217" y="156"/>
                          <a:pt x="2926" y="41"/>
                          <a:pt x="2482" y="4"/>
                        </a:cubicBezTo>
                        <a:cubicBezTo>
                          <a:pt x="2437" y="2"/>
                          <a:pt x="2390" y="0"/>
                          <a:pt x="2342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2" name="Google Shape;2112;p47"/>
                  <p:cNvSpPr/>
                  <p:nvPr/>
                </p:nvSpPr>
                <p:spPr>
                  <a:xfrm>
                    <a:off x="7117869" y="2323377"/>
                    <a:ext cx="557975" cy="6133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5" h="3831" extrusionOk="0">
                        <a:moveTo>
                          <a:pt x="2122" y="1"/>
                        </a:moveTo>
                        <a:lnTo>
                          <a:pt x="1" y="1313"/>
                        </a:lnTo>
                        <a:cubicBezTo>
                          <a:pt x="1" y="1313"/>
                          <a:pt x="1313" y="3526"/>
                          <a:pt x="1983" y="3757"/>
                        </a:cubicBezTo>
                        <a:cubicBezTo>
                          <a:pt x="2129" y="3806"/>
                          <a:pt x="2274" y="3831"/>
                          <a:pt x="2410" y="3831"/>
                        </a:cubicBezTo>
                        <a:cubicBezTo>
                          <a:pt x="2921" y="3831"/>
                          <a:pt x="3330" y="3488"/>
                          <a:pt x="3392" y="2773"/>
                        </a:cubicBezTo>
                        <a:cubicBezTo>
                          <a:pt x="3485" y="1868"/>
                          <a:pt x="2122" y="1"/>
                          <a:pt x="2122" y="1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3" name="Google Shape;2113;p47"/>
                  <p:cNvSpPr/>
                  <p:nvPr/>
                </p:nvSpPr>
                <p:spPr>
                  <a:xfrm>
                    <a:off x="7109063" y="2311689"/>
                    <a:ext cx="566781" cy="631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0" h="3943" extrusionOk="0">
                        <a:moveTo>
                          <a:pt x="2177" y="153"/>
                        </a:moveTo>
                        <a:cubicBezTo>
                          <a:pt x="2195" y="171"/>
                          <a:pt x="2482" y="596"/>
                          <a:pt x="2810" y="1155"/>
                        </a:cubicBezTo>
                        <a:cubicBezTo>
                          <a:pt x="3138" y="1733"/>
                          <a:pt x="3447" y="2426"/>
                          <a:pt x="3387" y="2846"/>
                        </a:cubicBezTo>
                        <a:cubicBezTo>
                          <a:pt x="3350" y="3271"/>
                          <a:pt x="3175" y="3558"/>
                          <a:pt x="2944" y="3715"/>
                        </a:cubicBezTo>
                        <a:cubicBezTo>
                          <a:pt x="2812" y="3802"/>
                          <a:pt x="2649" y="3845"/>
                          <a:pt x="2474" y="3845"/>
                        </a:cubicBezTo>
                        <a:cubicBezTo>
                          <a:pt x="2341" y="3845"/>
                          <a:pt x="2200" y="3820"/>
                          <a:pt x="2061" y="3770"/>
                        </a:cubicBezTo>
                        <a:cubicBezTo>
                          <a:pt x="1904" y="3733"/>
                          <a:pt x="1715" y="3558"/>
                          <a:pt x="1484" y="3308"/>
                        </a:cubicBezTo>
                        <a:cubicBezTo>
                          <a:pt x="1271" y="3077"/>
                          <a:pt x="1040" y="2791"/>
                          <a:pt x="846" y="2500"/>
                        </a:cubicBezTo>
                        <a:cubicBezTo>
                          <a:pt x="444" y="1922"/>
                          <a:pt x="153" y="1442"/>
                          <a:pt x="134" y="1405"/>
                        </a:cubicBezTo>
                        <a:lnTo>
                          <a:pt x="2177" y="153"/>
                        </a:lnTo>
                        <a:close/>
                        <a:moveTo>
                          <a:pt x="2195" y="0"/>
                        </a:moveTo>
                        <a:lnTo>
                          <a:pt x="0" y="1363"/>
                        </a:lnTo>
                        <a:lnTo>
                          <a:pt x="19" y="1405"/>
                        </a:lnTo>
                        <a:cubicBezTo>
                          <a:pt x="19" y="1405"/>
                          <a:pt x="347" y="1964"/>
                          <a:pt x="749" y="2560"/>
                        </a:cubicBezTo>
                        <a:cubicBezTo>
                          <a:pt x="961" y="2846"/>
                          <a:pt x="1192" y="3137"/>
                          <a:pt x="1405" y="3387"/>
                        </a:cubicBezTo>
                        <a:cubicBezTo>
                          <a:pt x="1636" y="3618"/>
                          <a:pt x="1849" y="3812"/>
                          <a:pt x="2038" y="3867"/>
                        </a:cubicBezTo>
                        <a:cubicBezTo>
                          <a:pt x="2187" y="3917"/>
                          <a:pt x="2337" y="3942"/>
                          <a:pt x="2480" y="3942"/>
                        </a:cubicBezTo>
                        <a:cubicBezTo>
                          <a:pt x="2670" y="3942"/>
                          <a:pt x="2849" y="3899"/>
                          <a:pt x="3004" y="3812"/>
                        </a:cubicBezTo>
                        <a:cubicBezTo>
                          <a:pt x="3272" y="3636"/>
                          <a:pt x="3447" y="3308"/>
                          <a:pt x="3503" y="2846"/>
                        </a:cubicBezTo>
                        <a:cubicBezTo>
                          <a:pt x="3540" y="2366"/>
                          <a:pt x="3216" y="1673"/>
                          <a:pt x="2888" y="1095"/>
                        </a:cubicBezTo>
                        <a:cubicBezTo>
                          <a:pt x="2560" y="518"/>
                          <a:pt x="2214" y="37"/>
                          <a:pt x="2214" y="37"/>
                        </a:cubicBezTo>
                        <a:lnTo>
                          <a:pt x="2195" y="0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4" name="Google Shape;2114;p47"/>
                  <p:cNvSpPr/>
                  <p:nvPr/>
                </p:nvSpPr>
                <p:spPr>
                  <a:xfrm>
                    <a:off x="5354915" y="2392384"/>
                    <a:ext cx="703032" cy="7488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1" h="4677" extrusionOk="0">
                        <a:moveTo>
                          <a:pt x="2197" y="0"/>
                        </a:moveTo>
                        <a:cubicBezTo>
                          <a:pt x="2099" y="0"/>
                          <a:pt x="2043" y="14"/>
                          <a:pt x="2043" y="14"/>
                        </a:cubicBezTo>
                        <a:cubicBezTo>
                          <a:pt x="2043" y="14"/>
                          <a:pt x="773" y="2227"/>
                          <a:pt x="384" y="2804"/>
                        </a:cubicBezTo>
                        <a:cubicBezTo>
                          <a:pt x="1" y="3382"/>
                          <a:pt x="329" y="4135"/>
                          <a:pt x="865" y="4422"/>
                        </a:cubicBezTo>
                        <a:cubicBezTo>
                          <a:pt x="1146" y="4573"/>
                          <a:pt x="1406" y="4677"/>
                          <a:pt x="1666" y="4677"/>
                        </a:cubicBezTo>
                        <a:cubicBezTo>
                          <a:pt x="1907" y="4677"/>
                          <a:pt x="2149" y="4588"/>
                          <a:pt x="2408" y="4366"/>
                        </a:cubicBezTo>
                        <a:cubicBezTo>
                          <a:pt x="2944" y="3904"/>
                          <a:pt x="4390" y="1418"/>
                          <a:pt x="4390" y="1418"/>
                        </a:cubicBezTo>
                        <a:cubicBezTo>
                          <a:pt x="4390" y="1418"/>
                          <a:pt x="3582" y="554"/>
                          <a:pt x="3004" y="245"/>
                        </a:cubicBezTo>
                        <a:cubicBezTo>
                          <a:pt x="2653" y="38"/>
                          <a:pt x="2364" y="0"/>
                          <a:pt x="219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5" name="Google Shape;2115;p47"/>
                  <p:cNvSpPr/>
                  <p:nvPr/>
                </p:nvSpPr>
                <p:spPr>
                  <a:xfrm>
                    <a:off x="5376369" y="2384538"/>
                    <a:ext cx="690384" cy="7654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12" h="4781" extrusionOk="0">
                        <a:moveTo>
                          <a:pt x="2177" y="100"/>
                        </a:moveTo>
                        <a:cubicBezTo>
                          <a:pt x="2330" y="123"/>
                          <a:pt x="2579" y="178"/>
                          <a:pt x="2852" y="331"/>
                        </a:cubicBezTo>
                        <a:cubicBezTo>
                          <a:pt x="3388" y="622"/>
                          <a:pt x="4141" y="1430"/>
                          <a:pt x="4178" y="1467"/>
                        </a:cubicBezTo>
                        <a:cubicBezTo>
                          <a:pt x="4178" y="1509"/>
                          <a:pt x="3831" y="2086"/>
                          <a:pt x="3429" y="2738"/>
                        </a:cubicBezTo>
                        <a:cubicBezTo>
                          <a:pt x="3198" y="3084"/>
                          <a:pt x="2986" y="3431"/>
                          <a:pt x="2773" y="3741"/>
                        </a:cubicBezTo>
                        <a:cubicBezTo>
                          <a:pt x="2561" y="4027"/>
                          <a:pt x="2371" y="4281"/>
                          <a:pt x="2233" y="4374"/>
                        </a:cubicBezTo>
                        <a:cubicBezTo>
                          <a:pt x="1983" y="4605"/>
                          <a:pt x="1752" y="4683"/>
                          <a:pt x="1503" y="4683"/>
                        </a:cubicBezTo>
                        <a:cubicBezTo>
                          <a:pt x="1272" y="4665"/>
                          <a:pt x="1022" y="4568"/>
                          <a:pt x="754" y="4434"/>
                        </a:cubicBezTo>
                        <a:cubicBezTo>
                          <a:pt x="500" y="4281"/>
                          <a:pt x="292" y="4027"/>
                          <a:pt x="195" y="3759"/>
                        </a:cubicBezTo>
                        <a:cubicBezTo>
                          <a:pt x="98" y="3473"/>
                          <a:pt x="116" y="3144"/>
                          <a:pt x="292" y="2872"/>
                        </a:cubicBezTo>
                        <a:cubicBezTo>
                          <a:pt x="676" y="2294"/>
                          <a:pt x="1928" y="160"/>
                          <a:pt x="1946" y="123"/>
                        </a:cubicBezTo>
                        <a:cubicBezTo>
                          <a:pt x="1946" y="123"/>
                          <a:pt x="2025" y="100"/>
                          <a:pt x="2177" y="100"/>
                        </a:cubicBezTo>
                        <a:close/>
                        <a:moveTo>
                          <a:pt x="2072" y="0"/>
                        </a:moveTo>
                        <a:cubicBezTo>
                          <a:pt x="1957" y="0"/>
                          <a:pt x="1886" y="26"/>
                          <a:pt x="1886" y="26"/>
                        </a:cubicBezTo>
                        <a:lnTo>
                          <a:pt x="1868" y="26"/>
                        </a:lnTo>
                        <a:lnTo>
                          <a:pt x="1868" y="44"/>
                        </a:lnTo>
                        <a:cubicBezTo>
                          <a:pt x="1868" y="44"/>
                          <a:pt x="578" y="2257"/>
                          <a:pt x="213" y="2816"/>
                        </a:cubicBezTo>
                        <a:cubicBezTo>
                          <a:pt x="1" y="3126"/>
                          <a:pt x="1" y="3473"/>
                          <a:pt x="98" y="3777"/>
                        </a:cubicBezTo>
                        <a:cubicBezTo>
                          <a:pt x="213" y="4087"/>
                          <a:pt x="426" y="4355"/>
                          <a:pt x="712" y="4512"/>
                        </a:cubicBezTo>
                        <a:cubicBezTo>
                          <a:pt x="985" y="4665"/>
                          <a:pt x="1235" y="4762"/>
                          <a:pt x="1503" y="4780"/>
                        </a:cubicBezTo>
                        <a:cubicBezTo>
                          <a:pt x="1771" y="4780"/>
                          <a:pt x="2043" y="4702"/>
                          <a:pt x="2311" y="4452"/>
                        </a:cubicBezTo>
                        <a:cubicBezTo>
                          <a:pt x="2445" y="4337"/>
                          <a:pt x="2639" y="4087"/>
                          <a:pt x="2852" y="3796"/>
                        </a:cubicBezTo>
                        <a:cubicBezTo>
                          <a:pt x="3064" y="3491"/>
                          <a:pt x="3295" y="3144"/>
                          <a:pt x="3503" y="2798"/>
                        </a:cubicBezTo>
                        <a:cubicBezTo>
                          <a:pt x="3928" y="2105"/>
                          <a:pt x="4293" y="1486"/>
                          <a:pt x="4293" y="1486"/>
                        </a:cubicBezTo>
                        <a:lnTo>
                          <a:pt x="4312" y="1449"/>
                        </a:lnTo>
                        <a:lnTo>
                          <a:pt x="4293" y="1430"/>
                        </a:lnTo>
                        <a:cubicBezTo>
                          <a:pt x="4293" y="1430"/>
                          <a:pt x="3485" y="562"/>
                          <a:pt x="2907" y="238"/>
                        </a:cubicBezTo>
                        <a:cubicBezTo>
                          <a:pt x="2621" y="81"/>
                          <a:pt x="2371" y="26"/>
                          <a:pt x="2177" y="7"/>
                        </a:cubicBezTo>
                        <a:cubicBezTo>
                          <a:pt x="2139" y="2"/>
                          <a:pt x="2104" y="0"/>
                          <a:pt x="2072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6" name="Google Shape;2116;p47"/>
                  <p:cNvSpPr/>
                  <p:nvPr/>
                </p:nvSpPr>
                <p:spPr>
                  <a:xfrm>
                    <a:off x="5604364" y="2029257"/>
                    <a:ext cx="533478" cy="7693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2" h="4805" extrusionOk="0">
                        <a:moveTo>
                          <a:pt x="2666" y="1"/>
                        </a:moveTo>
                        <a:cubicBezTo>
                          <a:pt x="1904" y="1"/>
                          <a:pt x="1334" y="535"/>
                          <a:pt x="947" y="1011"/>
                        </a:cubicBezTo>
                        <a:cubicBezTo>
                          <a:pt x="485" y="1533"/>
                          <a:pt x="0" y="2573"/>
                          <a:pt x="0" y="2573"/>
                        </a:cubicBezTo>
                        <a:lnTo>
                          <a:pt x="3027" y="4804"/>
                        </a:lnTo>
                        <a:cubicBezTo>
                          <a:pt x="3027" y="4804"/>
                          <a:pt x="3258" y="3206"/>
                          <a:pt x="3295" y="1880"/>
                        </a:cubicBezTo>
                        <a:cubicBezTo>
                          <a:pt x="3331" y="549"/>
                          <a:pt x="2985" y="31"/>
                          <a:pt x="2985" y="31"/>
                        </a:cubicBezTo>
                        <a:cubicBezTo>
                          <a:pt x="2875" y="10"/>
                          <a:pt x="2769" y="1"/>
                          <a:pt x="266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7" name="Google Shape;2117;p47"/>
                  <p:cNvSpPr/>
                  <p:nvPr/>
                </p:nvSpPr>
                <p:spPr>
                  <a:xfrm>
                    <a:off x="5595397" y="2022052"/>
                    <a:ext cx="549169" cy="792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30" h="4947" extrusionOk="0">
                        <a:moveTo>
                          <a:pt x="2711" y="104"/>
                        </a:moveTo>
                        <a:cubicBezTo>
                          <a:pt x="2810" y="104"/>
                          <a:pt x="2913" y="113"/>
                          <a:pt x="3022" y="132"/>
                        </a:cubicBezTo>
                        <a:cubicBezTo>
                          <a:pt x="3022" y="132"/>
                          <a:pt x="3101" y="229"/>
                          <a:pt x="3175" y="515"/>
                        </a:cubicBezTo>
                        <a:cubicBezTo>
                          <a:pt x="3253" y="806"/>
                          <a:pt x="3332" y="1250"/>
                          <a:pt x="3314" y="1925"/>
                        </a:cubicBezTo>
                        <a:cubicBezTo>
                          <a:pt x="3272" y="3214"/>
                          <a:pt x="3041" y="4674"/>
                          <a:pt x="3022" y="4752"/>
                        </a:cubicBezTo>
                        <a:lnTo>
                          <a:pt x="116" y="2595"/>
                        </a:lnTo>
                        <a:cubicBezTo>
                          <a:pt x="153" y="2539"/>
                          <a:pt x="615" y="1596"/>
                          <a:pt x="1040" y="1074"/>
                        </a:cubicBezTo>
                        <a:cubicBezTo>
                          <a:pt x="1253" y="825"/>
                          <a:pt x="1539" y="538"/>
                          <a:pt x="1867" y="344"/>
                        </a:cubicBezTo>
                        <a:cubicBezTo>
                          <a:pt x="2118" y="196"/>
                          <a:pt x="2390" y="104"/>
                          <a:pt x="2711" y="104"/>
                        </a:cubicBezTo>
                        <a:close/>
                        <a:moveTo>
                          <a:pt x="2718" y="0"/>
                        </a:moveTo>
                        <a:cubicBezTo>
                          <a:pt x="2378" y="0"/>
                          <a:pt x="2074" y="105"/>
                          <a:pt x="1812" y="266"/>
                        </a:cubicBezTo>
                        <a:cubicBezTo>
                          <a:pt x="1465" y="460"/>
                          <a:pt x="1193" y="746"/>
                          <a:pt x="962" y="1019"/>
                        </a:cubicBezTo>
                        <a:cubicBezTo>
                          <a:pt x="500" y="1555"/>
                          <a:pt x="19" y="2595"/>
                          <a:pt x="19" y="2595"/>
                        </a:cubicBezTo>
                        <a:lnTo>
                          <a:pt x="1" y="2636"/>
                        </a:lnTo>
                        <a:lnTo>
                          <a:pt x="3101" y="4946"/>
                        </a:lnTo>
                        <a:lnTo>
                          <a:pt x="3119" y="4868"/>
                        </a:lnTo>
                        <a:cubicBezTo>
                          <a:pt x="3119" y="4868"/>
                          <a:pt x="3369" y="3251"/>
                          <a:pt x="3406" y="1925"/>
                        </a:cubicBezTo>
                        <a:cubicBezTo>
                          <a:pt x="3429" y="1250"/>
                          <a:pt x="3351" y="788"/>
                          <a:pt x="3272" y="478"/>
                        </a:cubicBezTo>
                        <a:cubicBezTo>
                          <a:pt x="3175" y="192"/>
                          <a:pt x="3083" y="53"/>
                          <a:pt x="3083" y="53"/>
                        </a:cubicBezTo>
                        <a:lnTo>
                          <a:pt x="3083" y="35"/>
                        </a:lnTo>
                        <a:lnTo>
                          <a:pt x="3059" y="35"/>
                        </a:lnTo>
                        <a:cubicBezTo>
                          <a:pt x="2942" y="11"/>
                          <a:pt x="2828" y="0"/>
                          <a:pt x="2718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8" name="Google Shape;2118;p47"/>
                  <p:cNvSpPr/>
                  <p:nvPr/>
                </p:nvSpPr>
                <p:spPr>
                  <a:xfrm>
                    <a:off x="6840561" y="2018529"/>
                    <a:ext cx="672612" cy="780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01" h="4872" extrusionOk="0">
                        <a:moveTo>
                          <a:pt x="1222" y="0"/>
                        </a:moveTo>
                        <a:cubicBezTo>
                          <a:pt x="946" y="0"/>
                          <a:pt x="662" y="40"/>
                          <a:pt x="347" y="98"/>
                        </a:cubicBezTo>
                        <a:cubicBezTo>
                          <a:pt x="347" y="98"/>
                          <a:pt x="0" y="616"/>
                          <a:pt x="42" y="1947"/>
                        </a:cubicBezTo>
                        <a:cubicBezTo>
                          <a:pt x="79" y="3273"/>
                          <a:pt x="328" y="4871"/>
                          <a:pt x="328" y="4871"/>
                        </a:cubicBezTo>
                        <a:lnTo>
                          <a:pt x="4200" y="2233"/>
                        </a:lnTo>
                        <a:cubicBezTo>
                          <a:pt x="4200" y="2233"/>
                          <a:pt x="3794" y="1138"/>
                          <a:pt x="2985" y="616"/>
                        </a:cubicBezTo>
                        <a:cubicBezTo>
                          <a:pt x="2293" y="155"/>
                          <a:pt x="1772" y="0"/>
                          <a:pt x="122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9" name="Google Shape;2119;p47"/>
                  <p:cNvSpPr/>
                  <p:nvPr/>
                </p:nvSpPr>
                <p:spPr>
                  <a:xfrm>
                    <a:off x="6837519" y="2011004"/>
                    <a:ext cx="684460" cy="803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5" h="5016" extrusionOk="0">
                        <a:moveTo>
                          <a:pt x="1268" y="96"/>
                        </a:moveTo>
                        <a:cubicBezTo>
                          <a:pt x="1393" y="96"/>
                          <a:pt x="1514" y="105"/>
                          <a:pt x="1636" y="122"/>
                        </a:cubicBezTo>
                        <a:cubicBezTo>
                          <a:pt x="2043" y="201"/>
                          <a:pt x="2463" y="353"/>
                          <a:pt x="2985" y="700"/>
                        </a:cubicBezTo>
                        <a:cubicBezTo>
                          <a:pt x="3734" y="1203"/>
                          <a:pt x="4122" y="2201"/>
                          <a:pt x="4159" y="2262"/>
                        </a:cubicBezTo>
                        <a:lnTo>
                          <a:pt x="384" y="4840"/>
                        </a:lnTo>
                        <a:cubicBezTo>
                          <a:pt x="366" y="4743"/>
                          <a:pt x="153" y="3283"/>
                          <a:pt x="116" y="1994"/>
                        </a:cubicBezTo>
                        <a:cubicBezTo>
                          <a:pt x="98" y="1319"/>
                          <a:pt x="176" y="875"/>
                          <a:pt x="250" y="584"/>
                        </a:cubicBezTo>
                        <a:cubicBezTo>
                          <a:pt x="329" y="298"/>
                          <a:pt x="407" y="201"/>
                          <a:pt x="407" y="201"/>
                        </a:cubicBezTo>
                        <a:cubicBezTo>
                          <a:pt x="722" y="135"/>
                          <a:pt x="1001" y="96"/>
                          <a:pt x="1268" y="96"/>
                        </a:cubicBezTo>
                        <a:close/>
                        <a:moveTo>
                          <a:pt x="1240" y="1"/>
                        </a:moveTo>
                        <a:cubicBezTo>
                          <a:pt x="960" y="1"/>
                          <a:pt x="675" y="39"/>
                          <a:pt x="366" y="104"/>
                        </a:cubicBezTo>
                        <a:lnTo>
                          <a:pt x="347" y="104"/>
                        </a:lnTo>
                        <a:lnTo>
                          <a:pt x="329" y="122"/>
                        </a:lnTo>
                        <a:cubicBezTo>
                          <a:pt x="329" y="122"/>
                          <a:pt x="232" y="261"/>
                          <a:pt x="153" y="547"/>
                        </a:cubicBezTo>
                        <a:cubicBezTo>
                          <a:pt x="79" y="857"/>
                          <a:pt x="1" y="1319"/>
                          <a:pt x="19" y="1994"/>
                        </a:cubicBezTo>
                        <a:cubicBezTo>
                          <a:pt x="61" y="3320"/>
                          <a:pt x="292" y="4937"/>
                          <a:pt x="292" y="4937"/>
                        </a:cubicBezTo>
                        <a:lnTo>
                          <a:pt x="310" y="5015"/>
                        </a:lnTo>
                        <a:lnTo>
                          <a:pt x="4275" y="2299"/>
                        </a:lnTo>
                        <a:lnTo>
                          <a:pt x="4256" y="2262"/>
                        </a:lnTo>
                        <a:cubicBezTo>
                          <a:pt x="4256" y="2262"/>
                          <a:pt x="3849" y="1162"/>
                          <a:pt x="3041" y="626"/>
                        </a:cubicBezTo>
                        <a:cubicBezTo>
                          <a:pt x="2523" y="279"/>
                          <a:pt x="2080" y="104"/>
                          <a:pt x="1655" y="30"/>
                        </a:cubicBezTo>
                        <a:cubicBezTo>
                          <a:pt x="1516" y="10"/>
                          <a:pt x="1378" y="1"/>
                          <a:pt x="1240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0" name="Google Shape;2120;p47"/>
                  <p:cNvSpPr/>
                  <p:nvPr/>
                </p:nvSpPr>
                <p:spPr>
                  <a:xfrm>
                    <a:off x="5922339" y="1974980"/>
                    <a:ext cx="1214255" cy="16749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84" h="10461" extrusionOk="0">
                        <a:moveTo>
                          <a:pt x="3755" y="0"/>
                        </a:moveTo>
                        <a:cubicBezTo>
                          <a:pt x="3727" y="0"/>
                          <a:pt x="3701" y="0"/>
                          <a:pt x="3674" y="1"/>
                        </a:cubicBezTo>
                        <a:lnTo>
                          <a:pt x="3582" y="1"/>
                        </a:lnTo>
                        <a:cubicBezTo>
                          <a:pt x="2464" y="1"/>
                          <a:pt x="999" y="370"/>
                          <a:pt x="999" y="370"/>
                        </a:cubicBezTo>
                        <a:cubicBezTo>
                          <a:pt x="999" y="370"/>
                          <a:pt x="324" y="3928"/>
                          <a:pt x="403" y="4603"/>
                        </a:cubicBezTo>
                        <a:cubicBezTo>
                          <a:pt x="463" y="5259"/>
                          <a:pt x="810" y="5624"/>
                          <a:pt x="828" y="5989"/>
                        </a:cubicBezTo>
                        <a:cubicBezTo>
                          <a:pt x="865" y="6377"/>
                          <a:pt x="1" y="10050"/>
                          <a:pt x="1" y="10050"/>
                        </a:cubicBezTo>
                        <a:cubicBezTo>
                          <a:pt x="1" y="10050"/>
                          <a:pt x="403" y="10244"/>
                          <a:pt x="1133" y="10360"/>
                        </a:cubicBezTo>
                        <a:cubicBezTo>
                          <a:pt x="1868" y="10457"/>
                          <a:pt x="2002" y="10457"/>
                          <a:pt x="2713" y="10457"/>
                        </a:cubicBezTo>
                        <a:cubicBezTo>
                          <a:pt x="2771" y="10460"/>
                          <a:pt x="2828" y="10461"/>
                          <a:pt x="2885" y="10461"/>
                        </a:cubicBezTo>
                        <a:cubicBezTo>
                          <a:pt x="3245" y="10461"/>
                          <a:pt x="3577" y="10414"/>
                          <a:pt x="3813" y="10378"/>
                        </a:cubicBezTo>
                        <a:cubicBezTo>
                          <a:pt x="4076" y="10414"/>
                          <a:pt x="4402" y="10461"/>
                          <a:pt x="4721" y="10461"/>
                        </a:cubicBezTo>
                        <a:cubicBezTo>
                          <a:pt x="4771" y="10461"/>
                          <a:pt x="4821" y="10460"/>
                          <a:pt x="4871" y="10457"/>
                        </a:cubicBezTo>
                        <a:cubicBezTo>
                          <a:pt x="5583" y="10457"/>
                          <a:pt x="5717" y="10457"/>
                          <a:pt x="6447" y="10360"/>
                        </a:cubicBezTo>
                        <a:cubicBezTo>
                          <a:pt x="7163" y="10244"/>
                          <a:pt x="7583" y="10050"/>
                          <a:pt x="7583" y="10050"/>
                        </a:cubicBezTo>
                        <a:cubicBezTo>
                          <a:pt x="7583" y="10050"/>
                          <a:pt x="6719" y="6377"/>
                          <a:pt x="6738" y="5989"/>
                        </a:cubicBezTo>
                        <a:cubicBezTo>
                          <a:pt x="6775" y="5624"/>
                          <a:pt x="7121" y="5259"/>
                          <a:pt x="7181" y="4603"/>
                        </a:cubicBezTo>
                        <a:cubicBezTo>
                          <a:pt x="7255" y="3928"/>
                          <a:pt x="6585" y="370"/>
                          <a:pt x="6585" y="370"/>
                        </a:cubicBezTo>
                        <a:cubicBezTo>
                          <a:pt x="6585" y="370"/>
                          <a:pt x="4892" y="0"/>
                          <a:pt x="37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1" name="Google Shape;2121;p47"/>
                  <p:cNvSpPr/>
                  <p:nvPr/>
                </p:nvSpPr>
                <p:spPr>
                  <a:xfrm>
                    <a:off x="6350789" y="1771641"/>
                    <a:ext cx="378814" cy="3796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" h="2371" extrusionOk="0">
                        <a:moveTo>
                          <a:pt x="2061" y="0"/>
                        </a:moveTo>
                        <a:lnTo>
                          <a:pt x="19" y="139"/>
                        </a:lnTo>
                        <a:lnTo>
                          <a:pt x="0" y="1811"/>
                        </a:lnTo>
                        <a:cubicBezTo>
                          <a:pt x="0" y="1811"/>
                          <a:pt x="250" y="2370"/>
                          <a:pt x="980" y="2370"/>
                        </a:cubicBezTo>
                        <a:cubicBezTo>
                          <a:pt x="1714" y="2370"/>
                          <a:pt x="2366" y="1617"/>
                          <a:pt x="2366" y="1617"/>
                        </a:cubicBezTo>
                        <a:lnTo>
                          <a:pt x="2061" y="0"/>
                        </a:ln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2" name="Google Shape;2122;p47"/>
                  <p:cNvSpPr/>
                  <p:nvPr/>
                </p:nvSpPr>
                <p:spPr>
                  <a:xfrm>
                    <a:off x="6341183" y="1762675"/>
                    <a:ext cx="398027" cy="3973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6" h="2482" extrusionOk="0">
                        <a:moveTo>
                          <a:pt x="2079" y="116"/>
                        </a:moveTo>
                        <a:lnTo>
                          <a:pt x="2389" y="1655"/>
                        </a:lnTo>
                        <a:cubicBezTo>
                          <a:pt x="2352" y="1673"/>
                          <a:pt x="1733" y="2366"/>
                          <a:pt x="1040" y="2366"/>
                        </a:cubicBezTo>
                        <a:cubicBezTo>
                          <a:pt x="1025" y="2367"/>
                          <a:pt x="1010" y="2367"/>
                          <a:pt x="995" y="2367"/>
                        </a:cubicBezTo>
                        <a:cubicBezTo>
                          <a:pt x="337" y="2367"/>
                          <a:pt x="116" y="1867"/>
                          <a:pt x="116" y="1867"/>
                        </a:cubicBezTo>
                        <a:lnTo>
                          <a:pt x="116" y="250"/>
                        </a:lnTo>
                        <a:lnTo>
                          <a:pt x="2079" y="116"/>
                        </a:lnTo>
                        <a:close/>
                        <a:moveTo>
                          <a:pt x="2158" y="1"/>
                        </a:moveTo>
                        <a:lnTo>
                          <a:pt x="19" y="153"/>
                        </a:lnTo>
                        <a:lnTo>
                          <a:pt x="19" y="195"/>
                        </a:lnTo>
                        <a:lnTo>
                          <a:pt x="0" y="1886"/>
                        </a:lnTo>
                        <a:lnTo>
                          <a:pt x="19" y="1886"/>
                        </a:lnTo>
                        <a:cubicBezTo>
                          <a:pt x="19" y="1886"/>
                          <a:pt x="291" y="2482"/>
                          <a:pt x="1040" y="2482"/>
                        </a:cubicBezTo>
                        <a:cubicBezTo>
                          <a:pt x="1811" y="2463"/>
                          <a:pt x="2468" y="1715"/>
                          <a:pt x="2468" y="1715"/>
                        </a:cubicBezTo>
                        <a:lnTo>
                          <a:pt x="2486" y="1696"/>
                        </a:lnTo>
                        <a:lnTo>
                          <a:pt x="2158" y="1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3" name="Google Shape;2123;p47"/>
                  <p:cNvSpPr/>
                  <p:nvPr/>
                </p:nvSpPr>
                <p:spPr>
                  <a:xfrm>
                    <a:off x="5912732" y="1966174"/>
                    <a:ext cx="1233468" cy="16920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4" h="10568" extrusionOk="0">
                        <a:moveTo>
                          <a:pt x="3697" y="97"/>
                        </a:moveTo>
                        <a:lnTo>
                          <a:pt x="3697" y="116"/>
                        </a:lnTo>
                        <a:lnTo>
                          <a:pt x="3734" y="116"/>
                        </a:lnTo>
                        <a:cubicBezTo>
                          <a:pt x="3762" y="115"/>
                          <a:pt x="3790" y="115"/>
                          <a:pt x="3818" y="115"/>
                        </a:cubicBezTo>
                        <a:cubicBezTo>
                          <a:pt x="4934" y="115"/>
                          <a:pt x="6531" y="462"/>
                          <a:pt x="6585" y="462"/>
                        </a:cubicBezTo>
                        <a:cubicBezTo>
                          <a:pt x="6604" y="499"/>
                          <a:pt x="6761" y="1349"/>
                          <a:pt x="6913" y="2292"/>
                        </a:cubicBezTo>
                        <a:cubicBezTo>
                          <a:pt x="6992" y="2791"/>
                          <a:pt x="7066" y="3290"/>
                          <a:pt x="7126" y="3715"/>
                        </a:cubicBezTo>
                        <a:cubicBezTo>
                          <a:pt x="7181" y="4140"/>
                          <a:pt x="7200" y="4487"/>
                          <a:pt x="7200" y="4639"/>
                        </a:cubicBezTo>
                        <a:cubicBezTo>
                          <a:pt x="7163" y="4967"/>
                          <a:pt x="7066" y="5217"/>
                          <a:pt x="6969" y="5429"/>
                        </a:cubicBezTo>
                        <a:cubicBezTo>
                          <a:pt x="6853" y="5660"/>
                          <a:pt x="6761" y="5854"/>
                          <a:pt x="6761" y="6044"/>
                        </a:cubicBezTo>
                        <a:cubicBezTo>
                          <a:pt x="6761" y="6104"/>
                          <a:pt x="6761" y="6201"/>
                          <a:pt x="6779" y="6335"/>
                        </a:cubicBezTo>
                        <a:cubicBezTo>
                          <a:pt x="6798" y="6488"/>
                          <a:pt x="6835" y="6663"/>
                          <a:pt x="6876" y="6853"/>
                        </a:cubicBezTo>
                        <a:cubicBezTo>
                          <a:pt x="6950" y="7259"/>
                          <a:pt x="7066" y="7740"/>
                          <a:pt x="7163" y="8220"/>
                        </a:cubicBezTo>
                        <a:cubicBezTo>
                          <a:pt x="7375" y="9163"/>
                          <a:pt x="7588" y="10031"/>
                          <a:pt x="7588" y="10068"/>
                        </a:cubicBezTo>
                        <a:cubicBezTo>
                          <a:pt x="7569" y="10087"/>
                          <a:pt x="7181" y="10263"/>
                          <a:pt x="6488" y="10360"/>
                        </a:cubicBezTo>
                        <a:cubicBezTo>
                          <a:pt x="5777" y="10475"/>
                          <a:pt x="5643" y="10475"/>
                          <a:pt x="4931" y="10475"/>
                        </a:cubicBezTo>
                        <a:cubicBezTo>
                          <a:pt x="4566" y="10475"/>
                          <a:pt x="4178" y="10433"/>
                          <a:pt x="3891" y="10397"/>
                        </a:cubicBezTo>
                        <a:lnTo>
                          <a:pt x="3873" y="10397"/>
                        </a:lnTo>
                        <a:cubicBezTo>
                          <a:pt x="3600" y="10433"/>
                          <a:pt x="3198" y="10475"/>
                          <a:pt x="2773" y="10475"/>
                        </a:cubicBezTo>
                        <a:cubicBezTo>
                          <a:pt x="2062" y="10475"/>
                          <a:pt x="1928" y="10475"/>
                          <a:pt x="1193" y="10360"/>
                        </a:cubicBezTo>
                        <a:cubicBezTo>
                          <a:pt x="500" y="10263"/>
                          <a:pt x="135" y="10087"/>
                          <a:pt x="116" y="10068"/>
                        </a:cubicBezTo>
                        <a:cubicBezTo>
                          <a:pt x="116" y="10031"/>
                          <a:pt x="329" y="9163"/>
                          <a:pt x="541" y="8220"/>
                        </a:cubicBezTo>
                        <a:cubicBezTo>
                          <a:pt x="638" y="7740"/>
                          <a:pt x="754" y="7259"/>
                          <a:pt x="828" y="6853"/>
                        </a:cubicBezTo>
                        <a:cubicBezTo>
                          <a:pt x="870" y="6663"/>
                          <a:pt x="888" y="6488"/>
                          <a:pt x="906" y="6335"/>
                        </a:cubicBezTo>
                        <a:cubicBezTo>
                          <a:pt x="943" y="6201"/>
                          <a:pt x="943" y="6104"/>
                          <a:pt x="943" y="6044"/>
                        </a:cubicBezTo>
                        <a:cubicBezTo>
                          <a:pt x="925" y="5854"/>
                          <a:pt x="828" y="5660"/>
                          <a:pt x="731" y="5429"/>
                        </a:cubicBezTo>
                        <a:cubicBezTo>
                          <a:pt x="638" y="5217"/>
                          <a:pt x="541" y="4967"/>
                          <a:pt x="500" y="4639"/>
                        </a:cubicBezTo>
                        <a:cubicBezTo>
                          <a:pt x="481" y="4487"/>
                          <a:pt x="523" y="4140"/>
                          <a:pt x="578" y="3715"/>
                        </a:cubicBezTo>
                        <a:cubicBezTo>
                          <a:pt x="638" y="3290"/>
                          <a:pt x="712" y="2791"/>
                          <a:pt x="791" y="2292"/>
                        </a:cubicBezTo>
                        <a:cubicBezTo>
                          <a:pt x="943" y="1349"/>
                          <a:pt x="1101" y="499"/>
                          <a:pt x="1119" y="462"/>
                        </a:cubicBezTo>
                        <a:cubicBezTo>
                          <a:pt x="1156" y="462"/>
                          <a:pt x="2542" y="116"/>
                          <a:pt x="3642" y="97"/>
                        </a:cubicBezTo>
                        <a:close/>
                        <a:moveTo>
                          <a:pt x="3642" y="0"/>
                        </a:moveTo>
                        <a:cubicBezTo>
                          <a:pt x="2505" y="19"/>
                          <a:pt x="1059" y="384"/>
                          <a:pt x="1059" y="384"/>
                        </a:cubicBezTo>
                        <a:lnTo>
                          <a:pt x="1022" y="384"/>
                        </a:lnTo>
                        <a:lnTo>
                          <a:pt x="1022" y="425"/>
                        </a:lnTo>
                        <a:cubicBezTo>
                          <a:pt x="1022" y="425"/>
                          <a:pt x="846" y="1308"/>
                          <a:pt x="694" y="2292"/>
                        </a:cubicBezTo>
                        <a:cubicBezTo>
                          <a:pt x="597" y="2773"/>
                          <a:pt x="523" y="3272"/>
                          <a:pt x="481" y="3715"/>
                        </a:cubicBezTo>
                        <a:cubicBezTo>
                          <a:pt x="426" y="4140"/>
                          <a:pt x="384" y="4487"/>
                          <a:pt x="407" y="4658"/>
                        </a:cubicBezTo>
                        <a:cubicBezTo>
                          <a:pt x="444" y="4986"/>
                          <a:pt x="541" y="5254"/>
                          <a:pt x="657" y="5466"/>
                        </a:cubicBezTo>
                        <a:cubicBezTo>
                          <a:pt x="754" y="5697"/>
                          <a:pt x="828" y="5873"/>
                          <a:pt x="846" y="6062"/>
                        </a:cubicBezTo>
                        <a:cubicBezTo>
                          <a:pt x="846" y="6086"/>
                          <a:pt x="828" y="6201"/>
                          <a:pt x="809" y="6335"/>
                        </a:cubicBezTo>
                        <a:cubicBezTo>
                          <a:pt x="791" y="6469"/>
                          <a:pt x="772" y="6640"/>
                          <a:pt x="731" y="6834"/>
                        </a:cubicBezTo>
                        <a:cubicBezTo>
                          <a:pt x="638" y="7241"/>
                          <a:pt x="541" y="7721"/>
                          <a:pt x="426" y="8202"/>
                        </a:cubicBezTo>
                        <a:cubicBezTo>
                          <a:pt x="213" y="9163"/>
                          <a:pt x="1" y="10087"/>
                          <a:pt x="1" y="10087"/>
                        </a:cubicBezTo>
                        <a:lnTo>
                          <a:pt x="1" y="10129"/>
                        </a:lnTo>
                        <a:lnTo>
                          <a:pt x="38" y="10147"/>
                        </a:lnTo>
                        <a:cubicBezTo>
                          <a:pt x="38" y="10147"/>
                          <a:pt x="463" y="10360"/>
                          <a:pt x="1193" y="10452"/>
                        </a:cubicBezTo>
                        <a:cubicBezTo>
                          <a:pt x="1909" y="10567"/>
                          <a:pt x="2062" y="10567"/>
                          <a:pt x="2773" y="10567"/>
                        </a:cubicBezTo>
                        <a:cubicBezTo>
                          <a:pt x="3198" y="10567"/>
                          <a:pt x="3600" y="10531"/>
                          <a:pt x="3873" y="10494"/>
                        </a:cubicBezTo>
                        <a:cubicBezTo>
                          <a:pt x="4178" y="10531"/>
                          <a:pt x="4566" y="10567"/>
                          <a:pt x="4931" y="10567"/>
                        </a:cubicBezTo>
                        <a:cubicBezTo>
                          <a:pt x="5643" y="10567"/>
                          <a:pt x="5795" y="10567"/>
                          <a:pt x="6507" y="10452"/>
                        </a:cubicBezTo>
                        <a:cubicBezTo>
                          <a:pt x="7241" y="10360"/>
                          <a:pt x="7662" y="10147"/>
                          <a:pt x="7662" y="10147"/>
                        </a:cubicBezTo>
                        <a:lnTo>
                          <a:pt x="7703" y="10129"/>
                        </a:lnTo>
                        <a:lnTo>
                          <a:pt x="7703" y="10087"/>
                        </a:lnTo>
                        <a:cubicBezTo>
                          <a:pt x="7703" y="10087"/>
                          <a:pt x="7472" y="9163"/>
                          <a:pt x="7260" y="8202"/>
                        </a:cubicBezTo>
                        <a:cubicBezTo>
                          <a:pt x="7163" y="7721"/>
                          <a:pt x="7047" y="7241"/>
                          <a:pt x="6969" y="6834"/>
                        </a:cubicBezTo>
                        <a:cubicBezTo>
                          <a:pt x="6932" y="6640"/>
                          <a:pt x="6913" y="6469"/>
                          <a:pt x="6895" y="6335"/>
                        </a:cubicBezTo>
                        <a:cubicBezTo>
                          <a:pt x="6853" y="6201"/>
                          <a:pt x="6853" y="6086"/>
                          <a:pt x="6853" y="6062"/>
                        </a:cubicBezTo>
                        <a:cubicBezTo>
                          <a:pt x="6876" y="5873"/>
                          <a:pt x="6950" y="5697"/>
                          <a:pt x="7047" y="5466"/>
                        </a:cubicBezTo>
                        <a:cubicBezTo>
                          <a:pt x="7144" y="5254"/>
                          <a:pt x="7260" y="4986"/>
                          <a:pt x="7297" y="4658"/>
                        </a:cubicBezTo>
                        <a:cubicBezTo>
                          <a:pt x="7315" y="4487"/>
                          <a:pt x="7278" y="4140"/>
                          <a:pt x="7223" y="3715"/>
                        </a:cubicBezTo>
                        <a:cubicBezTo>
                          <a:pt x="7163" y="3272"/>
                          <a:pt x="7084" y="2773"/>
                          <a:pt x="7010" y="2292"/>
                        </a:cubicBezTo>
                        <a:cubicBezTo>
                          <a:pt x="6853" y="1308"/>
                          <a:pt x="6682" y="425"/>
                          <a:pt x="6682" y="425"/>
                        </a:cubicBezTo>
                        <a:lnTo>
                          <a:pt x="6682" y="384"/>
                        </a:lnTo>
                        <a:lnTo>
                          <a:pt x="6645" y="384"/>
                        </a:lnTo>
                        <a:cubicBezTo>
                          <a:pt x="6645" y="384"/>
                          <a:pt x="4931" y="19"/>
                          <a:pt x="3794" y="19"/>
                        </a:cubicBezTo>
                        <a:lnTo>
                          <a:pt x="3794" y="0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4" name="Google Shape;2124;p47"/>
                  <p:cNvSpPr/>
                  <p:nvPr/>
                </p:nvSpPr>
                <p:spPr>
                  <a:xfrm>
                    <a:off x="6322610" y="1974980"/>
                    <a:ext cx="419642" cy="16749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21" h="10461" extrusionOk="0">
                        <a:moveTo>
                          <a:pt x="1082" y="1"/>
                        </a:moveTo>
                        <a:cubicBezTo>
                          <a:pt x="735" y="1"/>
                          <a:pt x="347" y="42"/>
                          <a:pt x="1" y="79"/>
                        </a:cubicBezTo>
                        <a:lnTo>
                          <a:pt x="1" y="10457"/>
                        </a:lnTo>
                        <a:lnTo>
                          <a:pt x="213" y="10457"/>
                        </a:lnTo>
                        <a:cubicBezTo>
                          <a:pt x="271" y="10460"/>
                          <a:pt x="328" y="10461"/>
                          <a:pt x="385" y="10461"/>
                        </a:cubicBezTo>
                        <a:cubicBezTo>
                          <a:pt x="745" y="10461"/>
                          <a:pt x="1077" y="10414"/>
                          <a:pt x="1313" y="10378"/>
                        </a:cubicBezTo>
                        <a:cubicBezTo>
                          <a:pt x="1576" y="10414"/>
                          <a:pt x="1902" y="10461"/>
                          <a:pt x="2221" y="10461"/>
                        </a:cubicBezTo>
                        <a:cubicBezTo>
                          <a:pt x="2271" y="10461"/>
                          <a:pt x="2321" y="10460"/>
                          <a:pt x="2371" y="10457"/>
                        </a:cubicBezTo>
                        <a:lnTo>
                          <a:pt x="2620" y="10457"/>
                        </a:lnTo>
                        <a:lnTo>
                          <a:pt x="2620" y="116"/>
                        </a:lnTo>
                        <a:cubicBezTo>
                          <a:pt x="2140" y="61"/>
                          <a:pt x="1618" y="1"/>
                          <a:pt x="117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5" name="Google Shape;2125;p47"/>
                  <p:cNvSpPr/>
                  <p:nvPr/>
                </p:nvSpPr>
                <p:spPr>
                  <a:xfrm>
                    <a:off x="6313804" y="1966174"/>
                    <a:ext cx="437254" cy="16920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1" h="10568" extrusionOk="0">
                        <a:moveTo>
                          <a:pt x="1192" y="97"/>
                        </a:moveTo>
                        <a:lnTo>
                          <a:pt x="1192" y="116"/>
                        </a:lnTo>
                        <a:lnTo>
                          <a:pt x="1229" y="116"/>
                        </a:lnTo>
                        <a:cubicBezTo>
                          <a:pt x="1286" y="113"/>
                          <a:pt x="1344" y="112"/>
                          <a:pt x="1403" y="112"/>
                        </a:cubicBezTo>
                        <a:cubicBezTo>
                          <a:pt x="1787" y="112"/>
                          <a:pt x="2218" y="161"/>
                          <a:pt x="2639" y="213"/>
                        </a:cubicBezTo>
                        <a:lnTo>
                          <a:pt x="2639" y="10475"/>
                        </a:lnTo>
                        <a:lnTo>
                          <a:pt x="2426" y="10475"/>
                        </a:lnTo>
                        <a:cubicBezTo>
                          <a:pt x="2061" y="10475"/>
                          <a:pt x="1673" y="10433"/>
                          <a:pt x="1386" y="10397"/>
                        </a:cubicBezTo>
                        <a:lnTo>
                          <a:pt x="1368" y="10397"/>
                        </a:lnTo>
                        <a:cubicBezTo>
                          <a:pt x="1095" y="10433"/>
                          <a:pt x="693" y="10475"/>
                          <a:pt x="268" y="10475"/>
                        </a:cubicBezTo>
                        <a:lnTo>
                          <a:pt x="97" y="10475"/>
                        </a:lnTo>
                        <a:lnTo>
                          <a:pt x="97" y="194"/>
                        </a:lnTo>
                        <a:cubicBezTo>
                          <a:pt x="444" y="134"/>
                          <a:pt x="809" y="97"/>
                          <a:pt x="1137" y="97"/>
                        </a:cubicBezTo>
                        <a:close/>
                        <a:moveTo>
                          <a:pt x="1137" y="0"/>
                        </a:moveTo>
                        <a:cubicBezTo>
                          <a:pt x="790" y="0"/>
                          <a:pt x="402" y="37"/>
                          <a:pt x="37" y="97"/>
                        </a:cubicBezTo>
                        <a:lnTo>
                          <a:pt x="0" y="97"/>
                        </a:lnTo>
                        <a:lnTo>
                          <a:pt x="0" y="10512"/>
                        </a:lnTo>
                        <a:lnTo>
                          <a:pt x="0" y="10549"/>
                        </a:lnTo>
                        <a:lnTo>
                          <a:pt x="37" y="10567"/>
                        </a:lnTo>
                        <a:lnTo>
                          <a:pt x="268" y="10567"/>
                        </a:lnTo>
                        <a:cubicBezTo>
                          <a:pt x="693" y="10567"/>
                          <a:pt x="1095" y="10531"/>
                          <a:pt x="1368" y="10494"/>
                        </a:cubicBezTo>
                        <a:cubicBezTo>
                          <a:pt x="1673" y="10531"/>
                          <a:pt x="2061" y="10567"/>
                          <a:pt x="2426" y="10567"/>
                        </a:cubicBezTo>
                        <a:lnTo>
                          <a:pt x="2731" y="10567"/>
                        </a:lnTo>
                        <a:lnTo>
                          <a:pt x="2731" y="10512"/>
                        </a:lnTo>
                        <a:lnTo>
                          <a:pt x="2731" y="134"/>
                        </a:lnTo>
                        <a:lnTo>
                          <a:pt x="2694" y="116"/>
                        </a:lnTo>
                        <a:cubicBezTo>
                          <a:pt x="2213" y="56"/>
                          <a:pt x="1714" y="19"/>
                          <a:pt x="1289" y="19"/>
                        </a:cubicBezTo>
                        <a:lnTo>
                          <a:pt x="1289" y="0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6" name="Google Shape;2126;p47"/>
                  <p:cNvSpPr/>
                  <p:nvPr/>
                </p:nvSpPr>
                <p:spPr>
                  <a:xfrm>
                    <a:off x="6264171" y="1960250"/>
                    <a:ext cx="58599" cy="1713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" h="10702" extrusionOk="0">
                        <a:moveTo>
                          <a:pt x="153" y="0"/>
                        </a:moveTo>
                        <a:cubicBezTo>
                          <a:pt x="61" y="0"/>
                          <a:pt x="1" y="74"/>
                          <a:pt x="1" y="153"/>
                        </a:cubicBezTo>
                        <a:lnTo>
                          <a:pt x="1" y="10549"/>
                        </a:lnTo>
                        <a:cubicBezTo>
                          <a:pt x="1" y="10628"/>
                          <a:pt x="61" y="10702"/>
                          <a:pt x="153" y="10702"/>
                        </a:cubicBezTo>
                        <a:lnTo>
                          <a:pt x="213" y="10702"/>
                        </a:lnTo>
                        <a:cubicBezTo>
                          <a:pt x="292" y="10702"/>
                          <a:pt x="366" y="10628"/>
                          <a:pt x="366" y="10549"/>
                        </a:cubicBezTo>
                        <a:lnTo>
                          <a:pt x="366" y="153"/>
                        </a:lnTo>
                        <a:cubicBezTo>
                          <a:pt x="366" y="74"/>
                          <a:pt x="292" y="0"/>
                          <a:pt x="21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7" name="Google Shape;2127;p47"/>
                  <p:cNvSpPr/>
                  <p:nvPr/>
                </p:nvSpPr>
                <p:spPr>
                  <a:xfrm>
                    <a:off x="6255365" y="1953525"/>
                    <a:ext cx="74130" cy="1729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" h="10804" extrusionOk="0">
                        <a:moveTo>
                          <a:pt x="268" y="98"/>
                        </a:moveTo>
                        <a:cubicBezTo>
                          <a:pt x="324" y="98"/>
                          <a:pt x="365" y="135"/>
                          <a:pt x="365" y="195"/>
                        </a:cubicBezTo>
                        <a:lnTo>
                          <a:pt x="365" y="10591"/>
                        </a:lnTo>
                        <a:cubicBezTo>
                          <a:pt x="365" y="10646"/>
                          <a:pt x="324" y="10688"/>
                          <a:pt x="268" y="10688"/>
                        </a:cubicBezTo>
                        <a:lnTo>
                          <a:pt x="208" y="10688"/>
                        </a:lnTo>
                        <a:cubicBezTo>
                          <a:pt x="153" y="10688"/>
                          <a:pt x="93" y="10646"/>
                          <a:pt x="93" y="10591"/>
                        </a:cubicBezTo>
                        <a:lnTo>
                          <a:pt x="93" y="195"/>
                        </a:lnTo>
                        <a:cubicBezTo>
                          <a:pt x="93" y="135"/>
                          <a:pt x="153" y="98"/>
                          <a:pt x="208" y="98"/>
                        </a:cubicBezTo>
                        <a:close/>
                        <a:moveTo>
                          <a:pt x="208" y="1"/>
                        </a:moveTo>
                        <a:cubicBezTo>
                          <a:pt x="93" y="1"/>
                          <a:pt x="0" y="98"/>
                          <a:pt x="0" y="195"/>
                        </a:cubicBezTo>
                        <a:lnTo>
                          <a:pt x="0" y="10591"/>
                        </a:lnTo>
                        <a:cubicBezTo>
                          <a:pt x="0" y="10707"/>
                          <a:pt x="93" y="10804"/>
                          <a:pt x="208" y="10804"/>
                        </a:cubicBezTo>
                        <a:lnTo>
                          <a:pt x="268" y="10804"/>
                        </a:lnTo>
                        <a:cubicBezTo>
                          <a:pt x="384" y="10804"/>
                          <a:pt x="462" y="10707"/>
                          <a:pt x="462" y="10591"/>
                        </a:cubicBezTo>
                        <a:lnTo>
                          <a:pt x="462" y="195"/>
                        </a:lnTo>
                        <a:cubicBezTo>
                          <a:pt x="462" y="98"/>
                          <a:pt x="384" y="1"/>
                          <a:pt x="268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8" name="Google Shape;2128;p47"/>
                  <p:cNvSpPr/>
                  <p:nvPr/>
                </p:nvSpPr>
                <p:spPr>
                  <a:xfrm>
                    <a:off x="6742094" y="1960250"/>
                    <a:ext cx="58599" cy="1713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" h="10702" extrusionOk="0">
                        <a:moveTo>
                          <a:pt x="153" y="0"/>
                        </a:moveTo>
                        <a:cubicBezTo>
                          <a:pt x="79" y="0"/>
                          <a:pt x="0" y="74"/>
                          <a:pt x="0" y="153"/>
                        </a:cubicBezTo>
                        <a:lnTo>
                          <a:pt x="0" y="10549"/>
                        </a:lnTo>
                        <a:cubicBezTo>
                          <a:pt x="0" y="10628"/>
                          <a:pt x="79" y="10702"/>
                          <a:pt x="153" y="10702"/>
                        </a:cubicBezTo>
                        <a:lnTo>
                          <a:pt x="213" y="10702"/>
                        </a:lnTo>
                        <a:cubicBezTo>
                          <a:pt x="310" y="10702"/>
                          <a:pt x="366" y="10628"/>
                          <a:pt x="366" y="10549"/>
                        </a:cubicBezTo>
                        <a:lnTo>
                          <a:pt x="366" y="153"/>
                        </a:lnTo>
                        <a:cubicBezTo>
                          <a:pt x="366" y="74"/>
                          <a:pt x="310" y="0"/>
                          <a:pt x="2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9" name="Google Shape;2129;p47"/>
                  <p:cNvSpPr/>
                  <p:nvPr/>
                </p:nvSpPr>
                <p:spPr>
                  <a:xfrm>
                    <a:off x="6736170" y="1953525"/>
                    <a:ext cx="74130" cy="1729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" h="10804" extrusionOk="0">
                        <a:moveTo>
                          <a:pt x="250" y="98"/>
                        </a:moveTo>
                        <a:cubicBezTo>
                          <a:pt x="305" y="98"/>
                          <a:pt x="366" y="135"/>
                          <a:pt x="366" y="195"/>
                        </a:cubicBezTo>
                        <a:lnTo>
                          <a:pt x="366" y="10591"/>
                        </a:lnTo>
                        <a:cubicBezTo>
                          <a:pt x="366" y="10646"/>
                          <a:pt x="305" y="10688"/>
                          <a:pt x="250" y="10688"/>
                        </a:cubicBezTo>
                        <a:lnTo>
                          <a:pt x="190" y="10688"/>
                        </a:lnTo>
                        <a:cubicBezTo>
                          <a:pt x="135" y="10688"/>
                          <a:pt x="93" y="10646"/>
                          <a:pt x="93" y="10591"/>
                        </a:cubicBezTo>
                        <a:lnTo>
                          <a:pt x="93" y="195"/>
                        </a:lnTo>
                        <a:cubicBezTo>
                          <a:pt x="93" y="135"/>
                          <a:pt x="135" y="98"/>
                          <a:pt x="190" y="98"/>
                        </a:cubicBezTo>
                        <a:close/>
                        <a:moveTo>
                          <a:pt x="190" y="1"/>
                        </a:moveTo>
                        <a:cubicBezTo>
                          <a:pt x="74" y="1"/>
                          <a:pt x="1" y="98"/>
                          <a:pt x="1" y="195"/>
                        </a:cubicBezTo>
                        <a:lnTo>
                          <a:pt x="1" y="10591"/>
                        </a:lnTo>
                        <a:cubicBezTo>
                          <a:pt x="1" y="10707"/>
                          <a:pt x="74" y="10804"/>
                          <a:pt x="190" y="10804"/>
                        </a:cubicBezTo>
                        <a:lnTo>
                          <a:pt x="250" y="10804"/>
                        </a:lnTo>
                        <a:cubicBezTo>
                          <a:pt x="366" y="10804"/>
                          <a:pt x="463" y="10707"/>
                          <a:pt x="463" y="10591"/>
                        </a:cubicBezTo>
                        <a:lnTo>
                          <a:pt x="463" y="195"/>
                        </a:lnTo>
                        <a:cubicBezTo>
                          <a:pt x="463" y="98"/>
                          <a:pt x="366" y="1"/>
                          <a:pt x="250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0" name="Google Shape;2130;p47"/>
                  <p:cNvSpPr/>
                  <p:nvPr/>
                </p:nvSpPr>
                <p:spPr>
                  <a:xfrm>
                    <a:off x="6742094" y="1993552"/>
                    <a:ext cx="58599" cy="1655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" h="10342" extrusionOk="0">
                        <a:moveTo>
                          <a:pt x="0" y="0"/>
                        </a:moveTo>
                        <a:lnTo>
                          <a:pt x="0" y="10341"/>
                        </a:lnTo>
                        <a:lnTo>
                          <a:pt x="366" y="10341"/>
                        </a:lnTo>
                        <a:lnTo>
                          <a:pt x="366" y="60"/>
                        </a:lnTo>
                        <a:cubicBezTo>
                          <a:pt x="250" y="42"/>
                          <a:pt x="134" y="23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1" name="Google Shape;2131;p47"/>
                  <p:cNvSpPr/>
                  <p:nvPr/>
                </p:nvSpPr>
                <p:spPr>
                  <a:xfrm>
                    <a:off x="6736170" y="1984586"/>
                    <a:ext cx="74130" cy="16736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" h="10453" extrusionOk="0">
                        <a:moveTo>
                          <a:pt x="93" y="116"/>
                        </a:moveTo>
                        <a:cubicBezTo>
                          <a:pt x="190" y="135"/>
                          <a:pt x="269" y="135"/>
                          <a:pt x="366" y="153"/>
                        </a:cubicBezTo>
                        <a:lnTo>
                          <a:pt x="366" y="10337"/>
                        </a:lnTo>
                        <a:cubicBezTo>
                          <a:pt x="269" y="10360"/>
                          <a:pt x="190" y="10360"/>
                          <a:pt x="93" y="10360"/>
                        </a:cubicBezTo>
                        <a:lnTo>
                          <a:pt x="93" y="116"/>
                        </a:lnTo>
                        <a:close/>
                        <a:moveTo>
                          <a:pt x="1" y="1"/>
                        </a:moveTo>
                        <a:lnTo>
                          <a:pt x="1" y="56"/>
                        </a:lnTo>
                        <a:lnTo>
                          <a:pt x="1" y="10397"/>
                        </a:lnTo>
                        <a:lnTo>
                          <a:pt x="1" y="10416"/>
                        </a:lnTo>
                        <a:lnTo>
                          <a:pt x="1" y="10452"/>
                        </a:lnTo>
                        <a:lnTo>
                          <a:pt x="403" y="10452"/>
                        </a:lnTo>
                        <a:lnTo>
                          <a:pt x="463" y="10434"/>
                        </a:lnTo>
                        <a:lnTo>
                          <a:pt x="463" y="10397"/>
                        </a:lnTo>
                        <a:lnTo>
                          <a:pt x="463" y="79"/>
                        </a:lnTo>
                        <a:lnTo>
                          <a:pt x="421" y="56"/>
                        </a:lnTo>
                        <a:cubicBezTo>
                          <a:pt x="287" y="38"/>
                          <a:pt x="171" y="19"/>
                          <a:pt x="56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2" name="Google Shape;2132;p47"/>
                  <p:cNvSpPr/>
                  <p:nvPr/>
                </p:nvSpPr>
                <p:spPr>
                  <a:xfrm>
                    <a:off x="7016520" y="2634949"/>
                    <a:ext cx="40187" cy="113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712" extrusionOk="0">
                        <a:moveTo>
                          <a:pt x="153" y="0"/>
                        </a:moveTo>
                        <a:cubicBezTo>
                          <a:pt x="135" y="0"/>
                          <a:pt x="116" y="19"/>
                          <a:pt x="116" y="60"/>
                        </a:cubicBezTo>
                        <a:cubicBezTo>
                          <a:pt x="153" y="250"/>
                          <a:pt x="75" y="444"/>
                          <a:pt x="19" y="638"/>
                        </a:cubicBezTo>
                        <a:cubicBezTo>
                          <a:pt x="1" y="675"/>
                          <a:pt x="19" y="693"/>
                          <a:pt x="38" y="712"/>
                        </a:cubicBezTo>
                        <a:cubicBezTo>
                          <a:pt x="75" y="712"/>
                          <a:pt x="98" y="693"/>
                          <a:pt x="98" y="675"/>
                        </a:cubicBezTo>
                        <a:cubicBezTo>
                          <a:pt x="172" y="481"/>
                          <a:pt x="250" y="268"/>
                          <a:pt x="213" y="37"/>
                        </a:cubicBezTo>
                        <a:cubicBezTo>
                          <a:pt x="213" y="19"/>
                          <a:pt x="172" y="0"/>
                          <a:pt x="153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3" name="Google Shape;2133;p47"/>
                  <p:cNvSpPr/>
                  <p:nvPr/>
                </p:nvSpPr>
                <p:spPr>
                  <a:xfrm>
                    <a:off x="5127080" y="3162028"/>
                    <a:ext cx="1531588" cy="12699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66" h="7932" extrusionOk="0">
                        <a:moveTo>
                          <a:pt x="2339" y="0"/>
                        </a:moveTo>
                        <a:cubicBezTo>
                          <a:pt x="1455" y="0"/>
                          <a:pt x="696" y="580"/>
                          <a:pt x="384" y="1426"/>
                        </a:cubicBezTo>
                        <a:cubicBezTo>
                          <a:pt x="1" y="2484"/>
                          <a:pt x="3522" y="5469"/>
                          <a:pt x="4330" y="6083"/>
                        </a:cubicBezTo>
                        <a:cubicBezTo>
                          <a:pt x="5120" y="6721"/>
                          <a:pt x="6987" y="7932"/>
                          <a:pt x="6987" y="7932"/>
                        </a:cubicBezTo>
                        <a:cubicBezTo>
                          <a:pt x="6987" y="7932"/>
                          <a:pt x="7814" y="7299"/>
                          <a:pt x="8701" y="5912"/>
                        </a:cubicBezTo>
                        <a:cubicBezTo>
                          <a:pt x="9565" y="4526"/>
                          <a:pt x="9510" y="3214"/>
                          <a:pt x="9510" y="3214"/>
                        </a:cubicBezTo>
                        <a:cubicBezTo>
                          <a:pt x="9510" y="3214"/>
                          <a:pt x="4099" y="442"/>
                          <a:pt x="2963" y="95"/>
                        </a:cubicBezTo>
                        <a:cubicBezTo>
                          <a:pt x="2751" y="31"/>
                          <a:pt x="2542" y="0"/>
                          <a:pt x="233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4" name="Google Shape;2134;p47"/>
                  <p:cNvSpPr/>
                  <p:nvPr/>
                </p:nvSpPr>
                <p:spPr>
                  <a:xfrm>
                    <a:off x="5164065" y="3153382"/>
                    <a:ext cx="1504210" cy="12882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95" h="8046" extrusionOk="0">
                        <a:moveTo>
                          <a:pt x="2085" y="106"/>
                        </a:moveTo>
                        <a:cubicBezTo>
                          <a:pt x="2288" y="106"/>
                          <a:pt x="2508" y="130"/>
                          <a:pt x="2713" y="191"/>
                        </a:cubicBezTo>
                        <a:cubicBezTo>
                          <a:pt x="2981" y="288"/>
                          <a:pt x="3540" y="519"/>
                          <a:pt x="4215" y="824"/>
                        </a:cubicBezTo>
                        <a:cubicBezTo>
                          <a:pt x="4871" y="1133"/>
                          <a:pt x="5661" y="1517"/>
                          <a:pt x="6410" y="1882"/>
                        </a:cubicBezTo>
                        <a:cubicBezTo>
                          <a:pt x="7874" y="2616"/>
                          <a:pt x="9182" y="3291"/>
                          <a:pt x="9219" y="3310"/>
                        </a:cubicBezTo>
                        <a:cubicBezTo>
                          <a:pt x="9219" y="3347"/>
                          <a:pt x="9279" y="4599"/>
                          <a:pt x="8410" y="5925"/>
                        </a:cubicBezTo>
                        <a:cubicBezTo>
                          <a:pt x="7565" y="7274"/>
                          <a:pt x="6793" y="7889"/>
                          <a:pt x="6738" y="7930"/>
                        </a:cubicBezTo>
                        <a:cubicBezTo>
                          <a:pt x="6701" y="7889"/>
                          <a:pt x="4908" y="6715"/>
                          <a:pt x="4118" y="6100"/>
                        </a:cubicBezTo>
                        <a:cubicBezTo>
                          <a:pt x="3734" y="5791"/>
                          <a:pt x="2635" y="4885"/>
                          <a:pt x="1710" y="3943"/>
                        </a:cubicBezTo>
                        <a:cubicBezTo>
                          <a:pt x="1248" y="3462"/>
                          <a:pt x="809" y="2963"/>
                          <a:pt x="537" y="2538"/>
                        </a:cubicBezTo>
                        <a:cubicBezTo>
                          <a:pt x="250" y="2113"/>
                          <a:pt x="116" y="1729"/>
                          <a:pt x="190" y="1498"/>
                        </a:cubicBezTo>
                        <a:cubicBezTo>
                          <a:pt x="481" y="727"/>
                          <a:pt x="1133" y="191"/>
                          <a:pt x="1904" y="112"/>
                        </a:cubicBezTo>
                        <a:cubicBezTo>
                          <a:pt x="1963" y="108"/>
                          <a:pt x="2023" y="106"/>
                          <a:pt x="2085" y="106"/>
                        </a:cubicBezTo>
                        <a:close/>
                        <a:moveTo>
                          <a:pt x="2119" y="1"/>
                        </a:moveTo>
                        <a:cubicBezTo>
                          <a:pt x="2047" y="1"/>
                          <a:pt x="1976" y="5"/>
                          <a:pt x="1904" y="15"/>
                        </a:cubicBezTo>
                        <a:cubicBezTo>
                          <a:pt x="1077" y="94"/>
                          <a:pt x="403" y="671"/>
                          <a:pt x="93" y="1461"/>
                        </a:cubicBezTo>
                        <a:cubicBezTo>
                          <a:pt x="1" y="1748"/>
                          <a:pt x="153" y="2154"/>
                          <a:pt x="440" y="2598"/>
                        </a:cubicBezTo>
                        <a:cubicBezTo>
                          <a:pt x="731" y="3037"/>
                          <a:pt x="1174" y="3522"/>
                          <a:pt x="1637" y="4003"/>
                        </a:cubicBezTo>
                        <a:cubicBezTo>
                          <a:pt x="2579" y="4964"/>
                          <a:pt x="3656" y="5869"/>
                          <a:pt x="4062" y="6179"/>
                        </a:cubicBezTo>
                        <a:cubicBezTo>
                          <a:pt x="4871" y="6812"/>
                          <a:pt x="6719" y="8027"/>
                          <a:pt x="6719" y="8027"/>
                        </a:cubicBezTo>
                        <a:lnTo>
                          <a:pt x="6756" y="8046"/>
                        </a:lnTo>
                        <a:lnTo>
                          <a:pt x="6775" y="8027"/>
                        </a:lnTo>
                        <a:cubicBezTo>
                          <a:pt x="6775" y="8027"/>
                          <a:pt x="7625" y="7371"/>
                          <a:pt x="8507" y="5985"/>
                        </a:cubicBezTo>
                        <a:cubicBezTo>
                          <a:pt x="9394" y="4599"/>
                          <a:pt x="9316" y="3268"/>
                          <a:pt x="9316" y="3268"/>
                        </a:cubicBezTo>
                        <a:lnTo>
                          <a:pt x="9316" y="3250"/>
                        </a:lnTo>
                        <a:lnTo>
                          <a:pt x="9297" y="3231"/>
                        </a:lnTo>
                        <a:cubicBezTo>
                          <a:pt x="9297" y="3231"/>
                          <a:pt x="7948" y="2538"/>
                          <a:pt x="6447" y="1808"/>
                        </a:cubicBezTo>
                        <a:cubicBezTo>
                          <a:pt x="5698" y="1420"/>
                          <a:pt x="4926" y="1055"/>
                          <a:pt x="4252" y="750"/>
                        </a:cubicBezTo>
                        <a:cubicBezTo>
                          <a:pt x="3582" y="440"/>
                          <a:pt x="3041" y="191"/>
                          <a:pt x="2750" y="94"/>
                        </a:cubicBezTo>
                        <a:cubicBezTo>
                          <a:pt x="2526" y="36"/>
                          <a:pt x="2319" y="1"/>
                          <a:pt x="2119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5" name="Google Shape;2135;p47"/>
                  <p:cNvSpPr/>
                  <p:nvPr/>
                </p:nvSpPr>
                <p:spPr>
                  <a:xfrm>
                    <a:off x="5305441" y="3910697"/>
                    <a:ext cx="943353" cy="415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92" h="2598" extrusionOk="0">
                        <a:moveTo>
                          <a:pt x="5329" y="0"/>
                        </a:moveTo>
                        <a:cubicBezTo>
                          <a:pt x="4940" y="0"/>
                          <a:pt x="3955" y="202"/>
                          <a:pt x="3872" y="234"/>
                        </a:cubicBezTo>
                        <a:cubicBezTo>
                          <a:pt x="3794" y="271"/>
                          <a:pt x="3641" y="599"/>
                          <a:pt x="3600" y="659"/>
                        </a:cubicBezTo>
                        <a:cubicBezTo>
                          <a:pt x="3563" y="696"/>
                          <a:pt x="2639" y="756"/>
                          <a:pt x="2639" y="756"/>
                        </a:cubicBezTo>
                        <a:cubicBezTo>
                          <a:pt x="2639" y="756"/>
                          <a:pt x="1313" y="756"/>
                          <a:pt x="735" y="871"/>
                        </a:cubicBezTo>
                        <a:cubicBezTo>
                          <a:pt x="157" y="987"/>
                          <a:pt x="0" y="1255"/>
                          <a:pt x="19" y="1583"/>
                        </a:cubicBezTo>
                        <a:cubicBezTo>
                          <a:pt x="42" y="1888"/>
                          <a:pt x="310" y="2410"/>
                          <a:pt x="522" y="2489"/>
                        </a:cubicBezTo>
                        <a:cubicBezTo>
                          <a:pt x="629" y="2535"/>
                          <a:pt x="975" y="2597"/>
                          <a:pt x="1442" y="2597"/>
                        </a:cubicBezTo>
                        <a:cubicBezTo>
                          <a:pt x="1909" y="2597"/>
                          <a:pt x="2495" y="2535"/>
                          <a:pt x="3082" y="2331"/>
                        </a:cubicBezTo>
                        <a:cubicBezTo>
                          <a:pt x="4256" y="1929"/>
                          <a:pt x="4639" y="1948"/>
                          <a:pt x="5143" y="1541"/>
                        </a:cubicBezTo>
                        <a:cubicBezTo>
                          <a:pt x="5661" y="1139"/>
                          <a:pt x="5892" y="599"/>
                          <a:pt x="5892" y="599"/>
                        </a:cubicBezTo>
                        <a:cubicBezTo>
                          <a:pt x="5873" y="543"/>
                          <a:pt x="5642" y="137"/>
                          <a:pt x="5471" y="21"/>
                        </a:cubicBezTo>
                        <a:cubicBezTo>
                          <a:pt x="5448" y="7"/>
                          <a:pt x="5398" y="0"/>
                          <a:pt x="532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6" name="Google Shape;2136;p47"/>
                  <p:cNvSpPr/>
                  <p:nvPr/>
                </p:nvSpPr>
                <p:spPr>
                  <a:xfrm>
                    <a:off x="5299517" y="3905093"/>
                    <a:ext cx="958884" cy="4286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89" h="2677" extrusionOk="0">
                        <a:moveTo>
                          <a:pt x="5393" y="98"/>
                        </a:moveTo>
                        <a:cubicBezTo>
                          <a:pt x="5448" y="98"/>
                          <a:pt x="5485" y="116"/>
                          <a:pt x="5485" y="116"/>
                        </a:cubicBezTo>
                        <a:cubicBezTo>
                          <a:pt x="5545" y="153"/>
                          <a:pt x="5661" y="269"/>
                          <a:pt x="5739" y="403"/>
                        </a:cubicBezTo>
                        <a:cubicBezTo>
                          <a:pt x="5776" y="463"/>
                          <a:pt x="5813" y="518"/>
                          <a:pt x="5832" y="560"/>
                        </a:cubicBezTo>
                        <a:cubicBezTo>
                          <a:pt x="5855" y="578"/>
                          <a:pt x="5855" y="597"/>
                          <a:pt x="5873" y="615"/>
                        </a:cubicBezTo>
                        <a:lnTo>
                          <a:pt x="5873" y="634"/>
                        </a:lnTo>
                        <a:cubicBezTo>
                          <a:pt x="5855" y="652"/>
                          <a:pt x="5642" y="1156"/>
                          <a:pt x="5162" y="1539"/>
                        </a:cubicBezTo>
                        <a:cubicBezTo>
                          <a:pt x="4907" y="1733"/>
                          <a:pt x="4700" y="1830"/>
                          <a:pt x="4390" y="1923"/>
                        </a:cubicBezTo>
                        <a:cubicBezTo>
                          <a:pt x="4080" y="2020"/>
                          <a:pt x="3697" y="2117"/>
                          <a:pt x="3119" y="2311"/>
                        </a:cubicBezTo>
                        <a:cubicBezTo>
                          <a:pt x="2523" y="2524"/>
                          <a:pt x="1946" y="2579"/>
                          <a:pt x="1484" y="2579"/>
                        </a:cubicBezTo>
                        <a:cubicBezTo>
                          <a:pt x="1253" y="2579"/>
                          <a:pt x="1058" y="2561"/>
                          <a:pt x="906" y="2542"/>
                        </a:cubicBezTo>
                        <a:cubicBezTo>
                          <a:pt x="730" y="2524"/>
                          <a:pt x="633" y="2500"/>
                          <a:pt x="578" y="2482"/>
                        </a:cubicBezTo>
                        <a:cubicBezTo>
                          <a:pt x="499" y="2445"/>
                          <a:pt x="384" y="2311"/>
                          <a:pt x="287" y="2135"/>
                        </a:cubicBezTo>
                        <a:cubicBezTo>
                          <a:pt x="194" y="1964"/>
                          <a:pt x="116" y="1752"/>
                          <a:pt x="116" y="1599"/>
                        </a:cubicBezTo>
                        <a:cubicBezTo>
                          <a:pt x="97" y="1461"/>
                          <a:pt x="134" y="1327"/>
                          <a:pt x="231" y="1211"/>
                        </a:cubicBezTo>
                        <a:cubicBezTo>
                          <a:pt x="328" y="1096"/>
                          <a:pt x="499" y="999"/>
                          <a:pt x="772" y="962"/>
                        </a:cubicBezTo>
                        <a:cubicBezTo>
                          <a:pt x="1350" y="846"/>
                          <a:pt x="2676" y="846"/>
                          <a:pt x="2676" y="846"/>
                        </a:cubicBezTo>
                        <a:cubicBezTo>
                          <a:pt x="2676" y="846"/>
                          <a:pt x="2907" y="828"/>
                          <a:pt x="3138" y="809"/>
                        </a:cubicBezTo>
                        <a:cubicBezTo>
                          <a:pt x="3272" y="791"/>
                          <a:pt x="3387" y="791"/>
                          <a:pt x="3484" y="768"/>
                        </a:cubicBezTo>
                        <a:cubicBezTo>
                          <a:pt x="3521" y="768"/>
                          <a:pt x="3563" y="768"/>
                          <a:pt x="3600" y="749"/>
                        </a:cubicBezTo>
                        <a:lnTo>
                          <a:pt x="3637" y="749"/>
                        </a:lnTo>
                        <a:cubicBezTo>
                          <a:pt x="3660" y="749"/>
                          <a:pt x="3660" y="749"/>
                          <a:pt x="3678" y="712"/>
                        </a:cubicBezTo>
                        <a:cubicBezTo>
                          <a:pt x="3697" y="694"/>
                          <a:pt x="3697" y="675"/>
                          <a:pt x="3734" y="634"/>
                        </a:cubicBezTo>
                        <a:cubicBezTo>
                          <a:pt x="3752" y="597"/>
                          <a:pt x="3775" y="560"/>
                          <a:pt x="3794" y="500"/>
                        </a:cubicBezTo>
                        <a:cubicBezTo>
                          <a:pt x="3831" y="463"/>
                          <a:pt x="3849" y="403"/>
                          <a:pt x="3891" y="366"/>
                        </a:cubicBezTo>
                        <a:cubicBezTo>
                          <a:pt x="3909" y="347"/>
                          <a:pt x="3928" y="306"/>
                          <a:pt x="3928" y="306"/>
                        </a:cubicBezTo>
                        <a:lnTo>
                          <a:pt x="3965" y="306"/>
                        </a:lnTo>
                        <a:cubicBezTo>
                          <a:pt x="3965" y="306"/>
                          <a:pt x="3983" y="287"/>
                          <a:pt x="4006" y="287"/>
                        </a:cubicBezTo>
                        <a:cubicBezTo>
                          <a:pt x="4062" y="287"/>
                          <a:pt x="4122" y="269"/>
                          <a:pt x="4177" y="250"/>
                        </a:cubicBezTo>
                        <a:cubicBezTo>
                          <a:pt x="4330" y="232"/>
                          <a:pt x="4505" y="190"/>
                          <a:pt x="4700" y="153"/>
                        </a:cubicBezTo>
                        <a:cubicBezTo>
                          <a:pt x="4870" y="135"/>
                          <a:pt x="5065" y="116"/>
                          <a:pt x="5199" y="98"/>
                        </a:cubicBezTo>
                        <a:close/>
                        <a:moveTo>
                          <a:pt x="5199" y="1"/>
                        </a:moveTo>
                        <a:cubicBezTo>
                          <a:pt x="5046" y="19"/>
                          <a:pt x="4852" y="38"/>
                          <a:pt x="4676" y="56"/>
                        </a:cubicBezTo>
                        <a:cubicBezTo>
                          <a:pt x="4487" y="98"/>
                          <a:pt x="4311" y="135"/>
                          <a:pt x="4159" y="153"/>
                        </a:cubicBezTo>
                        <a:cubicBezTo>
                          <a:pt x="4099" y="172"/>
                          <a:pt x="4025" y="172"/>
                          <a:pt x="3983" y="190"/>
                        </a:cubicBezTo>
                        <a:cubicBezTo>
                          <a:pt x="3965" y="190"/>
                          <a:pt x="3946" y="213"/>
                          <a:pt x="3928" y="213"/>
                        </a:cubicBezTo>
                        <a:cubicBezTo>
                          <a:pt x="3909" y="213"/>
                          <a:pt x="3909" y="213"/>
                          <a:pt x="3891" y="232"/>
                        </a:cubicBezTo>
                        <a:cubicBezTo>
                          <a:pt x="3849" y="250"/>
                          <a:pt x="3831" y="269"/>
                          <a:pt x="3794" y="306"/>
                        </a:cubicBezTo>
                        <a:cubicBezTo>
                          <a:pt x="3775" y="347"/>
                          <a:pt x="3734" y="403"/>
                          <a:pt x="3715" y="463"/>
                        </a:cubicBezTo>
                        <a:cubicBezTo>
                          <a:pt x="3678" y="500"/>
                          <a:pt x="3660" y="537"/>
                          <a:pt x="3637" y="578"/>
                        </a:cubicBezTo>
                        <a:cubicBezTo>
                          <a:pt x="3618" y="615"/>
                          <a:pt x="3600" y="634"/>
                          <a:pt x="3600" y="652"/>
                        </a:cubicBezTo>
                        <a:lnTo>
                          <a:pt x="3581" y="652"/>
                        </a:lnTo>
                        <a:cubicBezTo>
                          <a:pt x="3544" y="652"/>
                          <a:pt x="3503" y="675"/>
                          <a:pt x="3466" y="675"/>
                        </a:cubicBezTo>
                        <a:cubicBezTo>
                          <a:pt x="3369" y="694"/>
                          <a:pt x="3253" y="694"/>
                          <a:pt x="3138" y="712"/>
                        </a:cubicBezTo>
                        <a:cubicBezTo>
                          <a:pt x="2907" y="731"/>
                          <a:pt x="2657" y="749"/>
                          <a:pt x="2657" y="749"/>
                        </a:cubicBezTo>
                        <a:cubicBezTo>
                          <a:pt x="2657" y="749"/>
                          <a:pt x="1368" y="749"/>
                          <a:pt x="772" y="865"/>
                        </a:cubicBezTo>
                        <a:cubicBezTo>
                          <a:pt x="462" y="906"/>
                          <a:pt x="268" y="1022"/>
                          <a:pt x="153" y="1156"/>
                        </a:cubicBezTo>
                        <a:cubicBezTo>
                          <a:pt x="37" y="1290"/>
                          <a:pt x="0" y="1442"/>
                          <a:pt x="19" y="1618"/>
                        </a:cubicBezTo>
                        <a:cubicBezTo>
                          <a:pt x="19" y="1789"/>
                          <a:pt x="97" y="2001"/>
                          <a:pt x="194" y="2177"/>
                        </a:cubicBezTo>
                        <a:cubicBezTo>
                          <a:pt x="287" y="2366"/>
                          <a:pt x="425" y="2524"/>
                          <a:pt x="541" y="2579"/>
                        </a:cubicBezTo>
                        <a:cubicBezTo>
                          <a:pt x="615" y="2598"/>
                          <a:pt x="730" y="2616"/>
                          <a:pt x="888" y="2639"/>
                        </a:cubicBezTo>
                        <a:cubicBezTo>
                          <a:pt x="1040" y="2658"/>
                          <a:pt x="1253" y="2676"/>
                          <a:pt x="1484" y="2676"/>
                        </a:cubicBezTo>
                        <a:cubicBezTo>
                          <a:pt x="1964" y="2676"/>
                          <a:pt x="2542" y="2616"/>
                          <a:pt x="3138" y="2408"/>
                        </a:cubicBezTo>
                        <a:cubicBezTo>
                          <a:pt x="3734" y="2214"/>
                          <a:pt x="4122" y="2117"/>
                          <a:pt x="4427" y="2020"/>
                        </a:cubicBezTo>
                        <a:cubicBezTo>
                          <a:pt x="4736" y="1923"/>
                          <a:pt x="4949" y="1807"/>
                          <a:pt x="5217" y="1618"/>
                        </a:cubicBezTo>
                        <a:cubicBezTo>
                          <a:pt x="5739" y="1193"/>
                          <a:pt x="5970" y="652"/>
                          <a:pt x="5970" y="652"/>
                        </a:cubicBezTo>
                        <a:lnTo>
                          <a:pt x="5989" y="634"/>
                        </a:lnTo>
                        <a:lnTo>
                          <a:pt x="5970" y="615"/>
                        </a:lnTo>
                        <a:cubicBezTo>
                          <a:pt x="5970" y="597"/>
                          <a:pt x="5970" y="597"/>
                          <a:pt x="5947" y="578"/>
                        </a:cubicBezTo>
                        <a:cubicBezTo>
                          <a:pt x="5947" y="560"/>
                          <a:pt x="5929" y="537"/>
                          <a:pt x="5929" y="518"/>
                        </a:cubicBezTo>
                        <a:cubicBezTo>
                          <a:pt x="5892" y="463"/>
                          <a:pt x="5855" y="403"/>
                          <a:pt x="5813" y="347"/>
                        </a:cubicBezTo>
                        <a:cubicBezTo>
                          <a:pt x="5739" y="213"/>
                          <a:pt x="5642" y="75"/>
                          <a:pt x="5527" y="19"/>
                        </a:cubicBezTo>
                        <a:cubicBezTo>
                          <a:pt x="5508" y="1"/>
                          <a:pt x="5448" y="1"/>
                          <a:pt x="5393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7" name="Google Shape;2137;p47"/>
                  <p:cNvSpPr/>
                  <p:nvPr/>
                </p:nvSpPr>
                <p:spPr>
                  <a:xfrm>
                    <a:off x="5265414" y="3989791"/>
                    <a:ext cx="1075922" cy="649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20" h="4055" extrusionOk="0">
                        <a:moveTo>
                          <a:pt x="5939" y="0"/>
                        </a:moveTo>
                        <a:cubicBezTo>
                          <a:pt x="5480" y="0"/>
                          <a:pt x="4165" y="435"/>
                          <a:pt x="3734" y="470"/>
                        </a:cubicBezTo>
                        <a:cubicBezTo>
                          <a:pt x="3272" y="511"/>
                          <a:pt x="1174" y="779"/>
                          <a:pt x="597" y="913"/>
                        </a:cubicBezTo>
                        <a:cubicBezTo>
                          <a:pt x="1" y="1047"/>
                          <a:pt x="1" y="2129"/>
                          <a:pt x="79" y="2665"/>
                        </a:cubicBezTo>
                        <a:cubicBezTo>
                          <a:pt x="153" y="3205"/>
                          <a:pt x="500" y="3820"/>
                          <a:pt x="888" y="3995"/>
                        </a:cubicBezTo>
                        <a:cubicBezTo>
                          <a:pt x="985" y="4039"/>
                          <a:pt x="1220" y="4055"/>
                          <a:pt x="1534" y="4055"/>
                        </a:cubicBezTo>
                        <a:cubicBezTo>
                          <a:pt x="2463" y="4055"/>
                          <a:pt x="4085" y="3912"/>
                          <a:pt x="4889" y="3898"/>
                        </a:cubicBezTo>
                        <a:cubicBezTo>
                          <a:pt x="5971" y="3861"/>
                          <a:pt x="6202" y="3496"/>
                          <a:pt x="6299" y="3284"/>
                        </a:cubicBezTo>
                        <a:cubicBezTo>
                          <a:pt x="6414" y="3071"/>
                          <a:pt x="6622" y="2512"/>
                          <a:pt x="6664" y="2147"/>
                        </a:cubicBezTo>
                        <a:cubicBezTo>
                          <a:pt x="6719" y="1782"/>
                          <a:pt x="6585" y="913"/>
                          <a:pt x="6585" y="913"/>
                        </a:cubicBezTo>
                        <a:cubicBezTo>
                          <a:pt x="6530" y="567"/>
                          <a:pt x="6373" y="105"/>
                          <a:pt x="6026" y="8"/>
                        </a:cubicBezTo>
                        <a:cubicBezTo>
                          <a:pt x="6002" y="3"/>
                          <a:pt x="5973" y="0"/>
                          <a:pt x="593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8" name="Google Shape;2138;p47"/>
                  <p:cNvSpPr/>
                  <p:nvPr/>
                </p:nvSpPr>
                <p:spPr>
                  <a:xfrm>
                    <a:off x="5259490" y="3981785"/>
                    <a:ext cx="1084728" cy="666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75" h="4161" extrusionOk="0">
                        <a:moveTo>
                          <a:pt x="5921" y="106"/>
                        </a:moveTo>
                        <a:cubicBezTo>
                          <a:pt x="5978" y="106"/>
                          <a:pt x="6022" y="110"/>
                          <a:pt x="6045" y="118"/>
                        </a:cubicBezTo>
                        <a:cubicBezTo>
                          <a:pt x="6197" y="155"/>
                          <a:pt x="6313" y="270"/>
                          <a:pt x="6410" y="446"/>
                        </a:cubicBezTo>
                        <a:cubicBezTo>
                          <a:pt x="6488" y="617"/>
                          <a:pt x="6544" y="811"/>
                          <a:pt x="6585" y="982"/>
                        </a:cubicBezTo>
                        <a:cubicBezTo>
                          <a:pt x="6585" y="982"/>
                          <a:pt x="6604" y="1194"/>
                          <a:pt x="6641" y="1444"/>
                        </a:cubicBezTo>
                        <a:cubicBezTo>
                          <a:pt x="6659" y="1717"/>
                          <a:pt x="6682" y="2003"/>
                          <a:pt x="6659" y="2179"/>
                        </a:cubicBezTo>
                        <a:cubicBezTo>
                          <a:pt x="6604" y="2544"/>
                          <a:pt x="6391" y="3103"/>
                          <a:pt x="6294" y="3292"/>
                        </a:cubicBezTo>
                        <a:cubicBezTo>
                          <a:pt x="6239" y="3408"/>
                          <a:pt x="6160" y="3546"/>
                          <a:pt x="5966" y="3662"/>
                        </a:cubicBezTo>
                        <a:cubicBezTo>
                          <a:pt x="5777" y="3777"/>
                          <a:pt x="5449" y="3870"/>
                          <a:pt x="4926" y="3893"/>
                        </a:cubicBezTo>
                        <a:cubicBezTo>
                          <a:pt x="4390" y="3893"/>
                          <a:pt x="3485" y="3967"/>
                          <a:pt x="2676" y="4008"/>
                        </a:cubicBezTo>
                        <a:cubicBezTo>
                          <a:pt x="2251" y="4027"/>
                          <a:pt x="1868" y="4045"/>
                          <a:pt x="1558" y="4045"/>
                        </a:cubicBezTo>
                        <a:lnTo>
                          <a:pt x="1174" y="4045"/>
                        </a:lnTo>
                        <a:cubicBezTo>
                          <a:pt x="1059" y="4027"/>
                          <a:pt x="980" y="4008"/>
                          <a:pt x="943" y="3985"/>
                        </a:cubicBezTo>
                        <a:cubicBezTo>
                          <a:pt x="768" y="3911"/>
                          <a:pt x="578" y="3736"/>
                          <a:pt x="444" y="3486"/>
                        </a:cubicBezTo>
                        <a:cubicBezTo>
                          <a:pt x="306" y="3255"/>
                          <a:pt x="190" y="2969"/>
                          <a:pt x="153" y="2715"/>
                        </a:cubicBezTo>
                        <a:cubicBezTo>
                          <a:pt x="116" y="2447"/>
                          <a:pt x="98" y="2045"/>
                          <a:pt x="172" y="1698"/>
                        </a:cubicBezTo>
                        <a:cubicBezTo>
                          <a:pt x="190" y="1522"/>
                          <a:pt x="250" y="1370"/>
                          <a:pt x="329" y="1236"/>
                        </a:cubicBezTo>
                        <a:cubicBezTo>
                          <a:pt x="403" y="1120"/>
                          <a:pt x="500" y="1042"/>
                          <a:pt x="634" y="1005"/>
                        </a:cubicBezTo>
                        <a:cubicBezTo>
                          <a:pt x="1211" y="866"/>
                          <a:pt x="3309" y="617"/>
                          <a:pt x="3771" y="561"/>
                        </a:cubicBezTo>
                        <a:cubicBezTo>
                          <a:pt x="4025" y="543"/>
                          <a:pt x="4506" y="404"/>
                          <a:pt x="4968" y="289"/>
                        </a:cubicBezTo>
                        <a:cubicBezTo>
                          <a:pt x="5199" y="233"/>
                          <a:pt x="5430" y="173"/>
                          <a:pt x="5619" y="136"/>
                        </a:cubicBezTo>
                        <a:cubicBezTo>
                          <a:pt x="5733" y="115"/>
                          <a:pt x="5841" y="106"/>
                          <a:pt x="5921" y="106"/>
                        </a:cubicBezTo>
                        <a:close/>
                        <a:moveTo>
                          <a:pt x="5928" y="1"/>
                        </a:moveTo>
                        <a:cubicBezTo>
                          <a:pt x="5843" y="1"/>
                          <a:pt x="5739" y="16"/>
                          <a:pt x="5619" y="39"/>
                        </a:cubicBezTo>
                        <a:cubicBezTo>
                          <a:pt x="5412" y="81"/>
                          <a:pt x="5181" y="136"/>
                          <a:pt x="4950" y="196"/>
                        </a:cubicBezTo>
                        <a:cubicBezTo>
                          <a:pt x="4464" y="312"/>
                          <a:pt x="3984" y="446"/>
                          <a:pt x="3771" y="464"/>
                        </a:cubicBezTo>
                        <a:cubicBezTo>
                          <a:pt x="3291" y="520"/>
                          <a:pt x="1211" y="774"/>
                          <a:pt x="615" y="908"/>
                        </a:cubicBezTo>
                        <a:cubicBezTo>
                          <a:pt x="463" y="945"/>
                          <a:pt x="329" y="1042"/>
                          <a:pt x="250" y="1176"/>
                        </a:cubicBezTo>
                        <a:cubicBezTo>
                          <a:pt x="153" y="1328"/>
                          <a:pt x="98" y="1504"/>
                          <a:pt x="75" y="1675"/>
                        </a:cubicBezTo>
                        <a:cubicBezTo>
                          <a:pt x="1" y="2045"/>
                          <a:pt x="19" y="2447"/>
                          <a:pt x="56" y="2738"/>
                        </a:cubicBezTo>
                        <a:cubicBezTo>
                          <a:pt x="98" y="3006"/>
                          <a:pt x="213" y="3292"/>
                          <a:pt x="366" y="3546"/>
                        </a:cubicBezTo>
                        <a:cubicBezTo>
                          <a:pt x="500" y="3796"/>
                          <a:pt x="694" y="3985"/>
                          <a:pt x="907" y="4082"/>
                        </a:cubicBezTo>
                        <a:cubicBezTo>
                          <a:pt x="962" y="4124"/>
                          <a:pt x="1059" y="4124"/>
                          <a:pt x="1156" y="4142"/>
                        </a:cubicBezTo>
                        <a:cubicBezTo>
                          <a:pt x="1272" y="4142"/>
                          <a:pt x="1406" y="4161"/>
                          <a:pt x="1558" y="4161"/>
                        </a:cubicBezTo>
                        <a:cubicBezTo>
                          <a:pt x="1868" y="4161"/>
                          <a:pt x="2270" y="4142"/>
                          <a:pt x="2676" y="4124"/>
                        </a:cubicBezTo>
                        <a:cubicBezTo>
                          <a:pt x="3485" y="4064"/>
                          <a:pt x="4390" y="4008"/>
                          <a:pt x="4926" y="3985"/>
                        </a:cubicBezTo>
                        <a:cubicBezTo>
                          <a:pt x="5467" y="3985"/>
                          <a:pt x="5814" y="3870"/>
                          <a:pt x="6026" y="3736"/>
                        </a:cubicBezTo>
                        <a:cubicBezTo>
                          <a:pt x="6239" y="3620"/>
                          <a:pt x="6336" y="3449"/>
                          <a:pt x="6391" y="3352"/>
                        </a:cubicBezTo>
                        <a:cubicBezTo>
                          <a:pt x="6488" y="3121"/>
                          <a:pt x="6701" y="2581"/>
                          <a:pt x="6756" y="2197"/>
                        </a:cubicBezTo>
                        <a:cubicBezTo>
                          <a:pt x="6775" y="2003"/>
                          <a:pt x="6756" y="1698"/>
                          <a:pt x="6738" y="1444"/>
                        </a:cubicBezTo>
                        <a:cubicBezTo>
                          <a:pt x="6701" y="1176"/>
                          <a:pt x="6682" y="963"/>
                          <a:pt x="6682" y="963"/>
                        </a:cubicBezTo>
                        <a:cubicBezTo>
                          <a:pt x="6641" y="792"/>
                          <a:pt x="6585" y="580"/>
                          <a:pt x="6488" y="404"/>
                        </a:cubicBezTo>
                        <a:cubicBezTo>
                          <a:pt x="6391" y="215"/>
                          <a:pt x="6257" y="58"/>
                          <a:pt x="6063" y="21"/>
                        </a:cubicBezTo>
                        <a:cubicBezTo>
                          <a:pt x="6026" y="7"/>
                          <a:pt x="5981" y="1"/>
                          <a:pt x="5928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9" name="Google Shape;2139;p47"/>
                  <p:cNvSpPr/>
                  <p:nvPr/>
                </p:nvSpPr>
                <p:spPr>
                  <a:xfrm>
                    <a:off x="5407430" y="4219547"/>
                    <a:ext cx="922059" cy="4273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59" h="2669" extrusionOk="0">
                        <a:moveTo>
                          <a:pt x="4871" y="0"/>
                        </a:moveTo>
                        <a:cubicBezTo>
                          <a:pt x="4494" y="201"/>
                          <a:pt x="4032" y="230"/>
                          <a:pt x="3510" y="230"/>
                        </a:cubicBezTo>
                        <a:cubicBezTo>
                          <a:pt x="3300" y="230"/>
                          <a:pt x="3079" y="226"/>
                          <a:pt x="2851" y="226"/>
                        </a:cubicBezTo>
                        <a:cubicBezTo>
                          <a:pt x="2513" y="226"/>
                          <a:pt x="2157" y="236"/>
                          <a:pt x="1789" y="287"/>
                        </a:cubicBezTo>
                        <a:cubicBezTo>
                          <a:pt x="560" y="481"/>
                          <a:pt x="1" y="1114"/>
                          <a:pt x="306" y="1983"/>
                        </a:cubicBezTo>
                        <a:cubicBezTo>
                          <a:pt x="515" y="2565"/>
                          <a:pt x="995" y="2669"/>
                          <a:pt x="1451" y="2669"/>
                        </a:cubicBezTo>
                        <a:cubicBezTo>
                          <a:pt x="1671" y="2669"/>
                          <a:pt x="1886" y="2645"/>
                          <a:pt x="2062" y="2639"/>
                        </a:cubicBezTo>
                        <a:cubicBezTo>
                          <a:pt x="2579" y="2639"/>
                          <a:pt x="4603" y="2597"/>
                          <a:pt x="5181" y="2251"/>
                        </a:cubicBezTo>
                        <a:cubicBezTo>
                          <a:pt x="5758" y="1886"/>
                          <a:pt x="5661" y="1849"/>
                          <a:pt x="5486" y="1174"/>
                        </a:cubicBezTo>
                        <a:cubicBezTo>
                          <a:pt x="5315" y="518"/>
                          <a:pt x="4871" y="0"/>
                          <a:pt x="487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0" name="Google Shape;2140;p47"/>
                  <p:cNvSpPr/>
                  <p:nvPr/>
                </p:nvSpPr>
                <p:spPr>
                  <a:xfrm>
                    <a:off x="5423121" y="4209941"/>
                    <a:ext cx="896762" cy="445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01" h="2781" extrusionOk="0">
                        <a:moveTo>
                          <a:pt x="4755" y="116"/>
                        </a:moveTo>
                        <a:cubicBezTo>
                          <a:pt x="4773" y="158"/>
                          <a:pt x="5175" y="638"/>
                          <a:pt x="5351" y="1253"/>
                        </a:cubicBezTo>
                        <a:cubicBezTo>
                          <a:pt x="5429" y="1581"/>
                          <a:pt x="5485" y="1752"/>
                          <a:pt x="5466" y="1867"/>
                        </a:cubicBezTo>
                        <a:cubicBezTo>
                          <a:pt x="5466" y="1927"/>
                          <a:pt x="5429" y="1983"/>
                          <a:pt x="5369" y="2043"/>
                        </a:cubicBezTo>
                        <a:cubicBezTo>
                          <a:pt x="5291" y="2098"/>
                          <a:pt x="5198" y="2177"/>
                          <a:pt x="5060" y="2255"/>
                        </a:cubicBezTo>
                        <a:cubicBezTo>
                          <a:pt x="4792" y="2426"/>
                          <a:pt x="4135" y="2523"/>
                          <a:pt x="3502" y="2583"/>
                        </a:cubicBezTo>
                        <a:cubicBezTo>
                          <a:pt x="2846" y="2639"/>
                          <a:pt x="2213" y="2639"/>
                          <a:pt x="1964" y="2639"/>
                        </a:cubicBezTo>
                        <a:cubicBezTo>
                          <a:pt x="1786" y="2650"/>
                          <a:pt x="1586" y="2670"/>
                          <a:pt x="1384" y="2670"/>
                        </a:cubicBezTo>
                        <a:cubicBezTo>
                          <a:pt x="1255" y="2670"/>
                          <a:pt x="1125" y="2662"/>
                          <a:pt x="998" y="2639"/>
                        </a:cubicBezTo>
                        <a:cubicBezTo>
                          <a:pt x="693" y="2602"/>
                          <a:pt x="402" y="2445"/>
                          <a:pt x="250" y="2024"/>
                        </a:cubicBezTo>
                        <a:cubicBezTo>
                          <a:pt x="116" y="1599"/>
                          <a:pt x="171" y="1253"/>
                          <a:pt x="402" y="985"/>
                        </a:cubicBezTo>
                        <a:cubicBezTo>
                          <a:pt x="652" y="694"/>
                          <a:pt x="1095" y="504"/>
                          <a:pt x="1691" y="407"/>
                        </a:cubicBezTo>
                        <a:cubicBezTo>
                          <a:pt x="2043" y="352"/>
                          <a:pt x="2381" y="340"/>
                          <a:pt x="2702" y="340"/>
                        </a:cubicBezTo>
                        <a:cubicBezTo>
                          <a:pt x="2947" y="340"/>
                          <a:pt x="3182" y="347"/>
                          <a:pt x="3405" y="347"/>
                        </a:cubicBezTo>
                        <a:cubicBezTo>
                          <a:pt x="3928" y="347"/>
                          <a:pt x="4366" y="310"/>
                          <a:pt x="4755" y="116"/>
                        </a:cubicBezTo>
                        <a:close/>
                        <a:moveTo>
                          <a:pt x="4773" y="0"/>
                        </a:moveTo>
                        <a:lnTo>
                          <a:pt x="4755" y="19"/>
                        </a:lnTo>
                        <a:cubicBezTo>
                          <a:pt x="4390" y="213"/>
                          <a:pt x="3928" y="231"/>
                          <a:pt x="3405" y="231"/>
                        </a:cubicBezTo>
                        <a:cubicBezTo>
                          <a:pt x="3263" y="231"/>
                          <a:pt x="3115" y="230"/>
                          <a:pt x="2964" y="230"/>
                        </a:cubicBezTo>
                        <a:cubicBezTo>
                          <a:pt x="2566" y="230"/>
                          <a:pt x="2140" y="240"/>
                          <a:pt x="1691" y="310"/>
                        </a:cubicBezTo>
                        <a:cubicBezTo>
                          <a:pt x="1058" y="407"/>
                          <a:pt x="596" y="620"/>
                          <a:pt x="347" y="906"/>
                        </a:cubicBezTo>
                        <a:cubicBezTo>
                          <a:pt x="74" y="1216"/>
                          <a:pt x="0" y="1618"/>
                          <a:pt x="171" y="2061"/>
                        </a:cubicBezTo>
                        <a:cubicBezTo>
                          <a:pt x="323" y="2505"/>
                          <a:pt x="652" y="2676"/>
                          <a:pt x="998" y="2754"/>
                        </a:cubicBezTo>
                        <a:cubicBezTo>
                          <a:pt x="1107" y="2774"/>
                          <a:pt x="1221" y="2781"/>
                          <a:pt x="1334" y="2781"/>
                        </a:cubicBezTo>
                        <a:cubicBezTo>
                          <a:pt x="1559" y="2781"/>
                          <a:pt x="1782" y="2754"/>
                          <a:pt x="1964" y="2754"/>
                        </a:cubicBezTo>
                        <a:cubicBezTo>
                          <a:pt x="2213" y="2736"/>
                          <a:pt x="2865" y="2736"/>
                          <a:pt x="3502" y="2676"/>
                        </a:cubicBezTo>
                        <a:cubicBezTo>
                          <a:pt x="4159" y="2620"/>
                          <a:pt x="4792" y="2542"/>
                          <a:pt x="5120" y="2352"/>
                        </a:cubicBezTo>
                        <a:cubicBezTo>
                          <a:pt x="5254" y="2255"/>
                          <a:pt x="5351" y="2177"/>
                          <a:pt x="5429" y="2121"/>
                        </a:cubicBezTo>
                        <a:cubicBezTo>
                          <a:pt x="5503" y="2043"/>
                          <a:pt x="5563" y="1983"/>
                          <a:pt x="5563" y="1890"/>
                        </a:cubicBezTo>
                        <a:cubicBezTo>
                          <a:pt x="5600" y="1733"/>
                          <a:pt x="5522" y="1562"/>
                          <a:pt x="5448" y="1234"/>
                        </a:cubicBezTo>
                        <a:cubicBezTo>
                          <a:pt x="5272" y="560"/>
                          <a:pt x="4810" y="42"/>
                          <a:pt x="4810" y="42"/>
                        </a:cubicBezTo>
                        <a:lnTo>
                          <a:pt x="4773" y="0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1" name="Google Shape;2141;p47"/>
                  <p:cNvSpPr/>
                  <p:nvPr/>
                </p:nvSpPr>
                <p:spPr>
                  <a:xfrm>
                    <a:off x="6085169" y="4108271"/>
                    <a:ext cx="459509" cy="453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70" h="2833" extrusionOk="0">
                        <a:moveTo>
                          <a:pt x="1615" y="0"/>
                        </a:moveTo>
                        <a:cubicBezTo>
                          <a:pt x="1450" y="0"/>
                          <a:pt x="1070" y="25"/>
                          <a:pt x="851" y="233"/>
                        </a:cubicBezTo>
                        <a:cubicBezTo>
                          <a:pt x="560" y="483"/>
                          <a:pt x="116" y="829"/>
                          <a:pt x="60" y="1675"/>
                        </a:cubicBezTo>
                        <a:cubicBezTo>
                          <a:pt x="0" y="2525"/>
                          <a:pt x="389" y="2830"/>
                          <a:pt x="389" y="2830"/>
                        </a:cubicBezTo>
                        <a:cubicBezTo>
                          <a:pt x="389" y="2830"/>
                          <a:pt x="433" y="2833"/>
                          <a:pt x="513" y="2833"/>
                        </a:cubicBezTo>
                        <a:cubicBezTo>
                          <a:pt x="881" y="2833"/>
                          <a:pt x="1999" y="2779"/>
                          <a:pt x="2870" y="2179"/>
                        </a:cubicBezTo>
                        <a:lnTo>
                          <a:pt x="1696" y="2"/>
                        </a:lnTo>
                        <a:cubicBezTo>
                          <a:pt x="1696" y="2"/>
                          <a:pt x="1666" y="0"/>
                          <a:pt x="1615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2" name="Google Shape;2142;p47"/>
                  <p:cNvSpPr/>
                  <p:nvPr/>
                </p:nvSpPr>
                <p:spPr>
                  <a:xfrm>
                    <a:off x="6082127" y="4098985"/>
                    <a:ext cx="475199" cy="469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8" h="2934" extrusionOk="0">
                        <a:moveTo>
                          <a:pt x="1697" y="97"/>
                        </a:moveTo>
                        <a:lnTo>
                          <a:pt x="2833" y="2214"/>
                        </a:lnTo>
                        <a:cubicBezTo>
                          <a:pt x="1941" y="2793"/>
                          <a:pt x="833" y="2834"/>
                          <a:pt x="515" y="2834"/>
                        </a:cubicBezTo>
                        <a:cubicBezTo>
                          <a:pt x="462" y="2834"/>
                          <a:pt x="431" y="2833"/>
                          <a:pt x="426" y="2833"/>
                        </a:cubicBezTo>
                        <a:cubicBezTo>
                          <a:pt x="426" y="2833"/>
                          <a:pt x="347" y="2773"/>
                          <a:pt x="274" y="2602"/>
                        </a:cubicBezTo>
                        <a:cubicBezTo>
                          <a:pt x="177" y="2426"/>
                          <a:pt x="98" y="2140"/>
                          <a:pt x="116" y="1733"/>
                        </a:cubicBezTo>
                        <a:cubicBezTo>
                          <a:pt x="195" y="906"/>
                          <a:pt x="597" y="578"/>
                          <a:pt x="907" y="328"/>
                        </a:cubicBezTo>
                        <a:cubicBezTo>
                          <a:pt x="1041" y="194"/>
                          <a:pt x="1235" y="134"/>
                          <a:pt x="1406" y="116"/>
                        </a:cubicBezTo>
                        <a:cubicBezTo>
                          <a:pt x="1563" y="97"/>
                          <a:pt x="1660" y="97"/>
                          <a:pt x="1697" y="97"/>
                        </a:cubicBezTo>
                        <a:close/>
                        <a:moveTo>
                          <a:pt x="1715" y="0"/>
                        </a:moveTo>
                        <a:cubicBezTo>
                          <a:pt x="1715" y="0"/>
                          <a:pt x="1581" y="0"/>
                          <a:pt x="1387" y="19"/>
                        </a:cubicBezTo>
                        <a:cubicBezTo>
                          <a:pt x="1216" y="42"/>
                          <a:pt x="1004" y="97"/>
                          <a:pt x="828" y="250"/>
                        </a:cubicBezTo>
                        <a:cubicBezTo>
                          <a:pt x="542" y="504"/>
                          <a:pt x="98" y="869"/>
                          <a:pt x="19" y="1715"/>
                        </a:cubicBezTo>
                        <a:cubicBezTo>
                          <a:pt x="1" y="2158"/>
                          <a:pt x="79" y="2445"/>
                          <a:pt x="177" y="2639"/>
                        </a:cubicBezTo>
                        <a:cubicBezTo>
                          <a:pt x="274" y="2833"/>
                          <a:pt x="366" y="2930"/>
                          <a:pt x="366" y="2930"/>
                        </a:cubicBezTo>
                        <a:lnTo>
                          <a:pt x="408" y="2930"/>
                        </a:lnTo>
                        <a:cubicBezTo>
                          <a:pt x="408" y="2930"/>
                          <a:pt x="464" y="2933"/>
                          <a:pt x="563" y="2933"/>
                        </a:cubicBezTo>
                        <a:cubicBezTo>
                          <a:pt x="964" y="2933"/>
                          <a:pt x="2063" y="2874"/>
                          <a:pt x="2930" y="2274"/>
                        </a:cubicBezTo>
                        <a:lnTo>
                          <a:pt x="2967" y="2255"/>
                        </a:lnTo>
                        <a:lnTo>
                          <a:pt x="2930" y="2214"/>
                        </a:lnTo>
                        <a:lnTo>
                          <a:pt x="1752" y="0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3" name="Google Shape;2143;p47"/>
                  <p:cNvSpPr/>
                  <p:nvPr/>
                </p:nvSpPr>
                <p:spPr>
                  <a:xfrm>
                    <a:off x="6199807" y="3146497"/>
                    <a:ext cx="1729001" cy="15384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99" h="9609" extrusionOk="0">
                        <a:moveTo>
                          <a:pt x="8902" y="0"/>
                        </a:moveTo>
                        <a:cubicBezTo>
                          <a:pt x="8680" y="0"/>
                          <a:pt x="8439" y="49"/>
                          <a:pt x="8179" y="155"/>
                        </a:cubicBezTo>
                        <a:cubicBezTo>
                          <a:pt x="6908" y="677"/>
                          <a:pt x="209" y="4526"/>
                          <a:pt x="209" y="4526"/>
                        </a:cubicBezTo>
                        <a:cubicBezTo>
                          <a:pt x="56" y="4563"/>
                          <a:pt x="1" y="5238"/>
                          <a:pt x="883" y="7146"/>
                        </a:cubicBezTo>
                        <a:cubicBezTo>
                          <a:pt x="1789" y="9068"/>
                          <a:pt x="3096" y="9609"/>
                          <a:pt x="3096" y="9609"/>
                        </a:cubicBezTo>
                        <a:cubicBezTo>
                          <a:pt x="3096" y="9609"/>
                          <a:pt x="9796" y="4235"/>
                          <a:pt x="10124" y="3912"/>
                        </a:cubicBezTo>
                        <a:cubicBezTo>
                          <a:pt x="10434" y="3565"/>
                          <a:pt x="10799" y="2964"/>
                          <a:pt x="10549" y="1735"/>
                        </a:cubicBezTo>
                        <a:cubicBezTo>
                          <a:pt x="10336" y="739"/>
                          <a:pt x="9766" y="0"/>
                          <a:pt x="890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4" name="Google Shape;2144;p47"/>
                  <p:cNvSpPr/>
                  <p:nvPr/>
                </p:nvSpPr>
                <p:spPr>
                  <a:xfrm>
                    <a:off x="6208773" y="3139452"/>
                    <a:ext cx="1729641" cy="15545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03" h="9709" extrusionOk="0">
                        <a:moveTo>
                          <a:pt x="8872" y="98"/>
                        </a:moveTo>
                        <a:cubicBezTo>
                          <a:pt x="8913" y="98"/>
                          <a:pt x="8953" y="99"/>
                          <a:pt x="8992" y="102"/>
                        </a:cubicBezTo>
                        <a:cubicBezTo>
                          <a:pt x="9241" y="121"/>
                          <a:pt x="9454" y="218"/>
                          <a:pt x="9648" y="375"/>
                        </a:cubicBezTo>
                        <a:cubicBezTo>
                          <a:pt x="10031" y="661"/>
                          <a:pt x="10299" y="1183"/>
                          <a:pt x="10433" y="1779"/>
                        </a:cubicBezTo>
                        <a:cubicBezTo>
                          <a:pt x="10706" y="3008"/>
                          <a:pt x="10341" y="3586"/>
                          <a:pt x="10031" y="3914"/>
                        </a:cubicBezTo>
                        <a:cubicBezTo>
                          <a:pt x="9994" y="3956"/>
                          <a:pt x="9856" y="4071"/>
                          <a:pt x="9648" y="4261"/>
                        </a:cubicBezTo>
                        <a:cubicBezTo>
                          <a:pt x="9435" y="4436"/>
                          <a:pt x="9144" y="4667"/>
                          <a:pt x="8798" y="4935"/>
                        </a:cubicBezTo>
                        <a:cubicBezTo>
                          <a:pt x="8123" y="5494"/>
                          <a:pt x="7259" y="6206"/>
                          <a:pt x="6413" y="6880"/>
                        </a:cubicBezTo>
                        <a:cubicBezTo>
                          <a:pt x="4699" y="8267"/>
                          <a:pt x="3064" y="9574"/>
                          <a:pt x="3040" y="9593"/>
                        </a:cubicBezTo>
                        <a:cubicBezTo>
                          <a:pt x="3022" y="9593"/>
                          <a:pt x="2735" y="9459"/>
                          <a:pt x="2310" y="9112"/>
                        </a:cubicBezTo>
                        <a:cubicBezTo>
                          <a:pt x="1867" y="8729"/>
                          <a:pt x="1331" y="8133"/>
                          <a:pt x="887" y="7167"/>
                        </a:cubicBezTo>
                        <a:cubicBezTo>
                          <a:pt x="425" y="6224"/>
                          <a:pt x="231" y="5573"/>
                          <a:pt x="153" y="5166"/>
                        </a:cubicBezTo>
                        <a:cubicBezTo>
                          <a:pt x="116" y="4972"/>
                          <a:pt x="97" y="4820"/>
                          <a:pt x="116" y="4741"/>
                        </a:cubicBezTo>
                        <a:cubicBezTo>
                          <a:pt x="116" y="4686"/>
                          <a:pt x="134" y="4667"/>
                          <a:pt x="134" y="4649"/>
                        </a:cubicBezTo>
                        <a:cubicBezTo>
                          <a:pt x="153" y="4626"/>
                          <a:pt x="153" y="4607"/>
                          <a:pt x="153" y="4607"/>
                        </a:cubicBezTo>
                        <a:lnTo>
                          <a:pt x="176" y="4607"/>
                        </a:lnTo>
                        <a:cubicBezTo>
                          <a:pt x="176" y="4607"/>
                          <a:pt x="1848" y="3646"/>
                          <a:pt x="3678" y="2625"/>
                        </a:cubicBezTo>
                        <a:cubicBezTo>
                          <a:pt x="5508" y="1604"/>
                          <a:pt x="7508" y="509"/>
                          <a:pt x="8146" y="259"/>
                        </a:cubicBezTo>
                        <a:cubicBezTo>
                          <a:pt x="8403" y="142"/>
                          <a:pt x="8651" y="98"/>
                          <a:pt x="8872" y="98"/>
                        </a:cubicBezTo>
                        <a:close/>
                        <a:moveTo>
                          <a:pt x="8871" y="1"/>
                        </a:moveTo>
                        <a:cubicBezTo>
                          <a:pt x="8637" y="1"/>
                          <a:pt x="8384" y="48"/>
                          <a:pt x="8105" y="162"/>
                        </a:cubicBezTo>
                        <a:cubicBezTo>
                          <a:pt x="7453" y="430"/>
                          <a:pt x="5466" y="1507"/>
                          <a:pt x="3641" y="2528"/>
                        </a:cubicBezTo>
                        <a:cubicBezTo>
                          <a:pt x="1793" y="3568"/>
                          <a:pt x="116" y="4533"/>
                          <a:pt x="116" y="4533"/>
                        </a:cubicBezTo>
                        <a:lnTo>
                          <a:pt x="134" y="4510"/>
                        </a:lnTo>
                        <a:lnTo>
                          <a:pt x="134" y="4510"/>
                        </a:lnTo>
                        <a:cubicBezTo>
                          <a:pt x="97" y="4533"/>
                          <a:pt x="79" y="4552"/>
                          <a:pt x="60" y="4589"/>
                        </a:cubicBezTo>
                        <a:cubicBezTo>
                          <a:pt x="37" y="4626"/>
                          <a:pt x="19" y="4667"/>
                          <a:pt x="19" y="4723"/>
                        </a:cubicBezTo>
                        <a:cubicBezTo>
                          <a:pt x="0" y="4820"/>
                          <a:pt x="0" y="4972"/>
                          <a:pt x="60" y="5185"/>
                        </a:cubicBezTo>
                        <a:cubicBezTo>
                          <a:pt x="134" y="5610"/>
                          <a:pt x="347" y="6266"/>
                          <a:pt x="790" y="7227"/>
                        </a:cubicBezTo>
                        <a:cubicBezTo>
                          <a:pt x="1234" y="8188"/>
                          <a:pt x="1793" y="8807"/>
                          <a:pt x="2255" y="9191"/>
                        </a:cubicBezTo>
                        <a:cubicBezTo>
                          <a:pt x="2694" y="9556"/>
                          <a:pt x="3022" y="9708"/>
                          <a:pt x="3022" y="9708"/>
                        </a:cubicBezTo>
                        <a:lnTo>
                          <a:pt x="3064" y="9708"/>
                        </a:lnTo>
                        <a:lnTo>
                          <a:pt x="3082" y="9690"/>
                        </a:lnTo>
                        <a:cubicBezTo>
                          <a:pt x="3082" y="9690"/>
                          <a:pt x="4755" y="8345"/>
                          <a:pt x="6469" y="6978"/>
                        </a:cubicBezTo>
                        <a:cubicBezTo>
                          <a:pt x="7314" y="6284"/>
                          <a:pt x="8202" y="5573"/>
                          <a:pt x="8858" y="5032"/>
                        </a:cubicBezTo>
                        <a:cubicBezTo>
                          <a:pt x="9204" y="4741"/>
                          <a:pt x="9491" y="4510"/>
                          <a:pt x="9703" y="4339"/>
                        </a:cubicBezTo>
                        <a:cubicBezTo>
                          <a:pt x="9916" y="4145"/>
                          <a:pt x="10050" y="4030"/>
                          <a:pt x="10110" y="3993"/>
                        </a:cubicBezTo>
                        <a:cubicBezTo>
                          <a:pt x="10415" y="3646"/>
                          <a:pt x="10803" y="3008"/>
                          <a:pt x="10530" y="1761"/>
                        </a:cubicBezTo>
                        <a:cubicBezTo>
                          <a:pt x="10396" y="1142"/>
                          <a:pt x="10128" y="606"/>
                          <a:pt x="9703" y="296"/>
                        </a:cubicBezTo>
                        <a:cubicBezTo>
                          <a:pt x="9509" y="144"/>
                          <a:pt x="9260" y="47"/>
                          <a:pt x="8992" y="5"/>
                        </a:cubicBezTo>
                        <a:cubicBezTo>
                          <a:pt x="8952" y="2"/>
                          <a:pt x="8912" y="1"/>
                          <a:pt x="8871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5" name="Google Shape;2145;p47"/>
                  <p:cNvSpPr/>
                  <p:nvPr/>
                </p:nvSpPr>
                <p:spPr>
                  <a:xfrm>
                    <a:off x="7046941" y="2557776"/>
                    <a:ext cx="647475" cy="7698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4" h="4808" extrusionOk="0">
                        <a:moveTo>
                          <a:pt x="2751" y="0"/>
                        </a:moveTo>
                        <a:cubicBezTo>
                          <a:pt x="2690" y="0"/>
                          <a:pt x="2639" y="2"/>
                          <a:pt x="2602" y="2"/>
                        </a:cubicBezTo>
                        <a:cubicBezTo>
                          <a:pt x="2103" y="20"/>
                          <a:pt x="1733" y="367"/>
                          <a:pt x="1368" y="695"/>
                        </a:cubicBezTo>
                        <a:cubicBezTo>
                          <a:pt x="906" y="1120"/>
                          <a:pt x="559" y="1466"/>
                          <a:pt x="176" y="1965"/>
                        </a:cubicBezTo>
                        <a:cubicBezTo>
                          <a:pt x="0" y="2136"/>
                          <a:pt x="60" y="2409"/>
                          <a:pt x="157" y="2622"/>
                        </a:cubicBezTo>
                        <a:cubicBezTo>
                          <a:pt x="388" y="3255"/>
                          <a:pt x="716" y="3832"/>
                          <a:pt x="1081" y="4391"/>
                        </a:cubicBezTo>
                        <a:cubicBezTo>
                          <a:pt x="1215" y="4578"/>
                          <a:pt x="1410" y="4807"/>
                          <a:pt x="1665" y="4807"/>
                        </a:cubicBezTo>
                        <a:cubicBezTo>
                          <a:pt x="1700" y="4807"/>
                          <a:pt x="1737" y="4803"/>
                          <a:pt x="1774" y="4793"/>
                        </a:cubicBezTo>
                        <a:cubicBezTo>
                          <a:pt x="1964" y="4701"/>
                          <a:pt x="2079" y="4470"/>
                          <a:pt x="2237" y="4294"/>
                        </a:cubicBezTo>
                        <a:cubicBezTo>
                          <a:pt x="2736" y="3583"/>
                          <a:pt x="3235" y="2871"/>
                          <a:pt x="3641" y="2081"/>
                        </a:cubicBezTo>
                        <a:cubicBezTo>
                          <a:pt x="3835" y="1656"/>
                          <a:pt x="4043" y="1138"/>
                          <a:pt x="3835" y="676"/>
                        </a:cubicBezTo>
                        <a:cubicBezTo>
                          <a:pt x="3738" y="385"/>
                          <a:pt x="3678" y="311"/>
                          <a:pt x="3313" y="80"/>
                        </a:cubicBezTo>
                        <a:cubicBezTo>
                          <a:pt x="3132" y="10"/>
                          <a:pt x="2911" y="0"/>
                          <a:pt x="2751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6" name="Google Shape;2146;p47"/>
                  <p:cNvSpPr/>
                  <p:nvPr/>
                </p:nvSpPr>
                <p:spPr>
                  <a:xfrm>
                    <a:off x="7046941" y="2579391"/>
                    <a:ext cx="657081" cy="757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04" h="4730" extrusionOk="0">
                        <a:moveTo>
                          <a:pt x="3489" y="1"/>
                        </a:moveTo>
                        <a:cubicBezTo>
                          <a:pt x="3563" y="116"/>
                          <a:pt x="3641" y="232"/>
                          <a:pt x="3641" y="232"/>
                        </a:cubicBezTo>
                        <a:lnTo>
                          <a:pt x="3623" y="232"/>
                        </a:lnTo>
                        <a:lnTo>
                          <a:pt x="3641" y="250"/>
                        </a:lnTo>
                        <a:cubicBezTo>
                          <a:pt x="3697" y="329"/>
                          <a:pt x="3738" y="426"/>
                          <a:pt x="3794" y="560"/>
                        </a:cubicBezTo>
                        <a:cubicBezTo>
                          <a:pt x="3988" y="1003"/>
                          <a:pt x="3794" y="1502"/>
                          <a:pt x="3581" y="1927"/>
                        </a:cubicBezTo>
                        <a:cubicBezTo>
                          <a:pt x="3179" y="2694"/>
                          <a:pt x="2699" y="3429"/>
                          <a:pt x="2176" y="4141"/>
                        </a:cubicBezTo>
                        <a:cubicBezTo>
                          <a:pt x="2042" y="4312"/>
                          <a:pt x="1927" y="4524"/>
                          <a:pt x="1756" y="4621"/>
                        </a:cubicBezTo>
                        <a:cubicBezTo>
                          <a:pt x="1725" y="4625"/>
                          <a:pt x="1696" y="4628"/>
                          <a:pt x="1667" y="4628"/>
                        </a:cubicBezTo>
                        <a:cubicBezTo>
                          <a:pt x="1566" y="4628"/>
                          <a:pt x="1476" y="4600"/>
                          <a:pt x="1386" y="4524"/>
                        </a:cubicBezTo>
                        <a:cubicBezTo>
                          <a:pt x="1294" y="4450"/>
                          <a:pt x="1197" y="4335"/>
                          <a:pt x="1118" y="4238"/>
                        </a:cubicBezTo>
                        <a:cubicBezTo>
                          <a:pt x="753" y="3679"/>
                          <a:pt x="425" y="3083"/>
                          <a:pt x="194" y="2463"/>
                        </a:cubicBezTo>
                        <a:cubicBezTo>
                          <a:pt x="157" y="2371"/>
                          <a:pt x="116" y="2256"/>
                          <a:pt x="116" y="2140"/>
                        </a:cubicBezTo>
                        <a:cubicBezTo>
                          <a:pt x="116" y="2043"/>
                          <a:pt x="139" y="1946"/>
                          <a:pt x="213" y="1867"/>
                        </a:cubicBezTo>
                        <a:lnTo>
                          <a:pt x="213" y="1849"/>
                        </a:lnTo>
                        <a:lnTo>
                          <a:pt x="231" y="1849"/>
                        </a:lnTo>
                        <a:cubicBezTo>
                          <a:pt x="601" y="1368"/>
                          <a:pt x="947" y="1022"/>
                          <a:pt x="1409" y="597"/>
                        </a:cubicBezTo>
                        <a:cubicBezTo>
                          <a:pt x="1525" y="481"/>
                          <a:pt x="1640" y="366"/>
                          <a:pt x="1774" y="269"/>
                        </a:cubicBezTo>
                        <a:cubicBezTo>
                          <a:pt x="1774" y="232"/>
                          <a:pt x="1756" y="213"/>
                          <a:pt x="1696" y="213"/>
                        </a:cubicBezTo>
                        <a:cubicBezTo>
                          <a:pt x="1562" y="310"/>
                          <a:pt x="1446" y="426"/>
                          <a:pt x="1331" y="523"/>
                        </a:cubicBezTo>
                        <a:cubicBezTo>
                          <a:pt x="869" y="943"/>
                          <a:pt x="522" y="1290"/>
                          <a:pt x="157" y="1793"/>
                        </a:cubicBezTo>
                        <a:cubicBezTo>
                          <a:pt x="42" y="1886"/>
                          <a:pt x="0" y="2024"/>
                          <a:pt x="23" y="2140"/>
                        </a:cubicBezTo>
                        <a:cubicBezTo>
                          <a:pt x="23" y="2274"/>
                          <a:pt x="60" y="2390"/>
                          <a:pt x="97" y="2505"/>
                        </a:cubicBezTo>
                        <a:cubicBezTo>
                          <a:pt x="328" y="3138"/>
                          <a:pt x="675" y="3734"/>
                          <a:pt x="1040" y="4293"/>
                        </a:cubicBezTo>
                        <a:cubicBezTo>
                          <a:pt x="1118" y="4409"/>
                          <a:pt x="1215" y="4524"/>
                          <a:pt x="1331" y="4621"/>
                        </a:cubicBezTo>
                        <a:cubicBezTo>
                          <a:pt x="1436" y="4683"/>
                          <a:pt x="1552" y="4730"/>
                          <a:pt x="1673" y="4730"/>
                        </a:cubicBezTo>
                        <a:cubicBezTo>
                          <a:pt x="1706" y="4730"/>
                          <a:pt x="1740" y="4726"/>
                          <a:pt x="1774" y="4718"/>
                        </a:cubicBezTo>
                        <a:lnTo>
                          <a:pt x="1793" y="4718"/>
                        </a:lnTo>
                        <a:cubicBezTo>
                          <a:pt x="2006" y="4603"/>
                          <a:pt x="2121" y="4353"/>
                          <a:pt x="2273" y="4196"/>
                        </a:cubicBezTo>
                        <a:cubicBezTo>
                          <a:pt x="2773" y="3485"/>
                          <a:pt x="3276" y="2755"/>
                          <a:pt x="3678" y="1983"/>
                        </a:cubicBezTo>
                        <a:lnTo>
                          <a:pt x="3678" y="1964"/>
                        </a:lnTo>
                        <a:cubicBezTo>
                          <a:pt x="3891" y="1539"/>
                          <a:pt x="4103" y="1022"/>
                          <a:pt x="3891" y="523"/>
                        </a:cubicBezTo>
                        <a:cubicBezTo>
                          <a:pt x="3835" y="384"/>
                          <a:pt x="3794" y="269"/>
                          <a:pt x="3720" y="195"/>
                        </a:cubicBezTo>
                        <a:cubicBezTo>
                          <a:pt x="3660" y="116"/>
                          <a:pt x="3581" y="61"/>
                          <a:pt x="3489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7" name="Google Shape;2147;p47"/>
                  <p:cNvSpPr/>
                  <p:nvPr/>
                </p:nvSpPr>
                <p:spPr>
                  <a:xfrm>
                    <a:off x="5212898" y="1090858"/>
                    <a:ext cx="327260" cy="6660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44" h="4160" extrusionOk="0">
                        <a:moveTo>
                          <a:pt x="321" y="1"/>
                        </a:moveTo>
                        <a:cubicBezTo>
                          <a:pt x="282" y="1"/>
                          <a:pt x="245" y="7"/>
                          <a:pt x="213" y="20"/>
                        </a:cubicBezTo>
                        <a:cubicBezTo>
                          <a:pt x="42" y="94"/>
                          <a:pt x="1" y="57"/>
                          <a:pt x="98" y="616"/>
                        </a:cubicBezTo>
                        <a:cubicBezTo>
                          <a:pt x="195" y="1175"/>
                          <a:pt x="560" y="2926"/>
                          <a:pt x="560" y="2926"/>
                        </a:cubicBezTo>
                        <a:lnTo>
                          <a:pt x="1775" y="4160"/>
                        </a:lnTo>
                        <a:cubicBezTo>
                          <a:pt x="1775" y="4160"/>
                          <a:pt x="2043" y="3947"/>
                          <a:pt x="1891" y="3467"/>
                        </a:cubicBezTo>
                        <a:cubicBezTo>
                          <a:pt x="1733" y="3004"/>
                          <a:pt x="1100" y="653"/>
                          <a:pt x="943" y="385"/>
                        </a:cubicBezTo>
                        <a:cubicBezTo>
                          <a:pt x="816" y="160"/>
                          <a:pt x="526" y="1"/>
                          <a:pt x="321" y="1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8" name="Google Shape;2148;p47"/>
                  <p:cNvSpPr/>
                  <p:nvPr/>
                </p:nvSpPr>
                <p:spPr>
                  <a:xfrm>
                    <a:off x="5210016" y="1082853"/>
                    <a:ext cx="324218" cy="6830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5" h="4266" extrusionOk="0">
                        <a:moveTo>
                          <a:pt x="350" y="106"/>
                        </a:moveTo>
                        <a:cubicBezTo>
                          <a:pt x="422" y="106"/>
                          <a:pt x="509" y="127"/>
                          <a:pt x="596" y="167"/>
                        </a:cubicBezTo>
                        <a:cubicBezTo>
                          <a:pt x="730" y="222"/>
                          <a:pt x="846" y="338"/>
                          <a:pt x="924" y="453"/>
                        </a:cubicBezTo>
                        <a:cubicBezTo>
                          <a:pt x="961" y="513"/>
                          <a:pt x="1021" y="703"/>
                          <a:pt x="1118" y="975"/>
                        </a:cubicBezTo>
                        <a:cubicBezTo>
                          <a:pt x="1192" y="1243"/>
                          <a:pt x="1289" y="1571"/>
                          <a:pt x="1386" y="1918"/>
                        </a:cubicBezTo>
                        <a:cubicBezTo>
                          <a:pt x="1599" y="2592"/>
                          <a:pt x="1793" y="3304"/>
                          <a:pt x="1867" y="3535"/>
                        </a:cubicBezTo>
                        <a:cubicBezTo>
                          <a:pt x="1927" y="3766"/>
                          <a:pt x="1909" y="3919"/>
                          <a:pt x="1849" y="4016"/>
                        </a:cubicBezTo>
                        <a:cubicBezTo>
                          <a:pt x="1830" y="4094"/>
                          <a:pt x="1812" y="4113"/>
                          <a:pt x="1793" y="4131"/>
                        </a:cubicBezTo>
                        <a:lnTo>
                          <a:pt x="638" y="2957"/>
                        </a:lnTo>
                        <a:cubicBezTo>
                          <a:pt x="615" y="2939"/>
                          <a:pt x="250" y="1206"/>
                          <a:pt x="176" y="647"/>
                        </a:cubicBezTo>
                        <a:cubicBezTo>
                          <a:pt x="116" y="375"/>
                          <a:pt x="97" y="241"/>
                          <a:pt x="116" y="204"/>
                        </a:cubicBezTo>
                        <a:cubicBezTo>
                          <a:pt x="116" y="185"/>
                          <a:pt x="134" y="185"/>
                          <a:pt x="153" y="167"/>
                        </a:cubicBezTo>
                        <a:cubicBezTo>
                          <a:pt x="176" y="144"/>
                          <a:pt x="213" y="144"/>
                          <a:pt x="250" y="125"/>
                        </a:cubicBezTo>
                        <a:cubicBezTo>
                          <a:pt x="277" y="112"/>
                          <a:pt x="311" y="106"/>
                          <a:pt x="350" y="106"/>
                        </a:cubicBezTo>
                        <a:close/>
                        <a:moveTo>
                          <a:pt x="344" y="1"/>
                        </a:moveTo>
                        <a:cubicBezTo>
                          <a:pt x="297" y="1"/>
                          <a:pt x="253" y="9"/>
                          <a:pt x="213" y="28"/>
                        </a:cubicBezTo>
                        <a:cubicBezTo>
                          <a:pt x="176" y="51"/>
                          <a:pt x="134" y="51"/>
                          <a:pt x="97" y="70"/>
                        </a:cubicBezTo>
                        <a:cubicBezTo>
                          <a:pt x="60" y="88"/>
                          <a:pt x="37" y="125"/>
                          <a:pt x="19" y="167"/>
                        </a:cubicBezTo>
                        <a:cubicBezTo>
                          <a:pt x="0" y="259"/>
                          <a:pt x="19" y="398"/>
                          <a:pt x="60" y="666"/>
                        </a:cubicBezTo>
                        <a:cubicBezTo>
                          <a:pt x="153" y="1225"/>
                          <a:pt x="541" y="2994"/>
                          <a:pt x="541" y="2994"/>
                        </a:cubicBezTo>
                        <a:lnTo>
                          <a:pt x="541" y="3013"/>
                        </a:lnTo>
                        <a:lnTo>
                          <a:pt x="1793" y="4265"/>
                        </a:lnTo>
                        <a:lnTo>
                          <a:pt x="1830" y="4247"/>
                        </a:lnTo>
                        <a:cubicBezTo>
                          <a:pt x="1830" y="4247"/>
                          <a:pt x="1909" y="4187"/>
                          <a:pt x="1946" y="4053"/>
                        </a:cubicBezTo>
                        <a:cubicBezTo>
                          <a:pt x="2001" y="3937"/>
                          <a:pt x="2024" y="3748"/>
                          <a:pt x="1946" y="3493"/>
                        </a:cubicBezTo>
                        <a:cubicBezTo>
                          <a:pt x="1885" y="3262"/>
                          <a:pt x="1696" y="2569"/>
                          <a:pt x="1483" y="1876"/>
                        </a:cubicBezTo>
                        <a:cubicBezTo>
                          <a:pt x="1386" y="1553"/>
                          <a:pt x="1289" y="1206"/>
                          <a:pt x="1216" y="952"/>
                        </a:cubicBezTo>
                        <a:cubicBezTo>
                          <a:pt x="1118" y="684"/>
                          <a:pt x="1058" y="490"/>
                          <a:pt x="1021" y="416"/>
                        </a:cubicBezTo>
                        <a:cubicBezTo>
                          <a:pt x="924" y="259"/>
                          <a:pt x="790" y="144"/>
                          <a:pt x="638" y="70"/>
                        </a:cubicBezTo>
                        <a:cubicBezTo>
                          <a:pt x="535" y="30"/>
                          <a:pt x="434" y="1"/>
                          <a:pt x="344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9" name="Google Shape;2149;p47"/>
                  <p:cNvSpPr/>
                  <p:nvPr/>
                </p:nvSpPr>
                <p:spPr>
                  <a:xfrm>
                    <a:off x="5148535" y="2061599"/>
                    <a:ext cx="714880" cy="10849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5" h="6776" extrusionOk="0">
                        <a:moveTo>
                          <a:pt x="3254" y="0"/>
                        </a:moveTo>
                        <a:cubicBezTo>
                          <a:pt x="3254" y="0"/>
                          <a:pt x="2408" y="19"/>
                          <a:pt x="1502" y="268"/>
                        </a:cubicBezTo>
                        <a:cubicBezTo>
                          <a:pt x="615" y="499"/>
                          <a:pt x="1" y="1368"/>
                          <a:pt x="1" y="1368"/>
                        </a:cubicBezTo>
                        <a:cubicBezTo>
                          <a:pt x="1" y="1368"/>
                          <a:pt x="828" y="4967"/>
                          <a:pt x="1558" y="5873"/>
                        </a:cubicBezTo>
                        <a:cubicBezTo>
                          <a:pt x="2067" y="6501"/>
                          <a:pt x="2501" y="6776"/>
                          <a:pt x="2912" y="6776"/>
                        </a:cubicBezTo>
                        <a:cubicBezTo>
                          <a:pt x="3094" y="6776"/>
                          <a:pt x="3271" y="6722"/>
                          <a:pt x="3448" y="6622"/>
                        </a:cubicBezTo>
                        <a:cubicBezTo>
                          <a:pt x="4044" y="6275"/>
                          <a:pt x="4464" y="5374"/>
                          <a:pt x="4464" y="5374"/>
                        </a:cubicBezTo>
                        <a:lnTo>
                          <a:pt x="3254" y="0"/>
                        </a:ln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0" name="Google Shape;2150;p47"/>
                  <p:cNvSpPr/>
                  <p:nvPr/>
                </p:nvSpPr>
                <p:spPr>
                  <a:xfrm>
                    <a:off x="5138928" y="2055675"/>
                    <a:ext cx="734093" cy="10988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85" h="6863" extrusionOk="0">
                        <a:moveTo>
                          <a:pt x="3277" y="97"/>
                        </a:moveTo>
                        <a:lnTo>
                          <a:pt x="4469" y="5411"/>
                        </a:lnTo>
                        <a:cubicBezTo>
                          <a:pt x="4469" y="5429"/>
                          <a:pt x="4372" y="5619"/>
                          <a:pt x="4201" y="5892"/>
                        </a:cubicBezTo>
                        <a:cubicBezTo>
                          <a:pt x="4025" y="6141"/>
                          <a:pt x="3757" y="6451"/>
                          <a:pt x="3485" y="6603"/>
                        </a:cubicBezTo>
                        <a:cubicBezTo>
                          <a:pt x="3307" y="6709"/>
                          <a:pt x="3137" y="6765"/>
                          <a:pt x="2964" y="6765"/>
                        </a:cubicBezTo>
                        <a:cubicBezTo>
                          <a:pt x="2857" y="6765"/>
                          <a:pt x="2750" y="6744"/>
                          <a:pt x="2639" y="6700"/>
                        </a:cubicBezTo>
                        <a:cubicBezTo>
                          <a:pt x="2353" y="6603"/>
                          <a:pt x="2025" y="6335"/>
                          <a:pt x="1660" y="5892"/>
                        </a:cubicBezTo>
                        <a:cubicBezTo>
                          <a:pt x="1484" y="5661"/>
                          <a:pt x="1290" y="5272"/>
                          <a:pt x="1119" y="4810"/>
                        </a:cubicBezTo>
                        <a:cubicBezTo>
                          <a:pt x="925" y="4348"/>
                          <a:pt x="754" y="3812"/>
                          <a:pt x="620" y="3309"/>
                        </a:cubicBezTo>
                        <a:cubicBezTo>
                          <a:pt x="310" y="2311"/>
                          <a:pt x="116" y="1442"/>
                          <a:pt x="116" y="1423"/>
                        </a:cubicBezTo>
                        <a:cubicBezTo>
                          <a:pt x="135" y="1386"/>
                          <a:pt x="712" y="578"/>
                          <a:pt x="1581" y="347"/>
                        </a:cubicBezTo>
                        <a:cubicBezTo>
                          <a:pt x="2427" y="116"/>
                          <a:pt x="3217" y="97"/>
                          <a:pt x="3277" y="97"/>
                        </a:cubicBezTo>
                        <a:close/>
                        <a:moveTo>
                          <a:pt x="3314" y="0"/>
                        </a:moveTo>
                        <a:cubicBezTo>
                          <a:pt x="3314" y="0"/>
                          <a:pt x="2445" y="0"/>
                          <a:pt x="1562" y="250"/>
                        </a:cubicBezTo>
                        <a:cubicBezTo>
                          <a:pt x="638" y="499"/>
                          <a:pt x="19" y="1386"/>
                          <a:pt x="19" y="1386"/>
                        </a:cubicBezTo>
                        <a:lnTo>
                          <a:pt x="1" y="1405"/>
                        </a:lnTo>
                        <a:lnTo>
                          <a:pt x="1" y="1423"/>
                        </a:lnTo>
                        <a:cubicBezTo>
                          <a:pt x="1" y="1423"/>
                          <a:pt x="213" y="2329"/>
                          <a:pt x="523" y="3332"/>
                        </a:cubicBezTo>
                        <a:cubicBezTo>
                          <a:pt x="657" y="3849"/>
                          <a:pt x="828" y="4390"/>
                          <a:pt x="1022" y="4852"/>
                        </a:cubicBezTo>
                        <a:cubicBezTo>
                          <a:pt x="1197" y="5314"/>
                          <a:pt x="1387" y="5716"/>
                          <a:pt x="1581" y="5947"/>
                        </a:cubicBezTo>
                        <a:cubicBezTo>
                          <a:pt x="1946" y="6409"/>
                          <a:pt x="2293" y="6682"/>
                          <a:pt x="2602" y="6797"/>
                        </a:cubicBezTo>
                        <a:cubicBezTo>
                          <a:pt x="2727" y="6841"/>
                          <a:pt x="2848" y="6862"/>
                          <a:pt x="2968" y="6862"/>
                        </a:cubicBezTo>
                        <a:cubicBezTo>
                          <a:pt x="3163" y="6862"/>
                          <a:pt x="3353" y="6806"/>
                          <a:pt x="3545" y="6700"/>
                        </a:cubicBezTo>
                        <a:cubicBezTo>
                          <a:pt x="3831" y="6525"/>
                          <a:pt x="4104" y="6220"/>
                          <a:pt x="4275" y="5929"/>
                        </a:cubicBezTo>
                        <a:cubicBezTo>
                          <a:pt x="4469" y="5661"/>
                          <a:pt x="4566" y="5429"/>
                          <a:pt x="4566" y="5429"/>
                        </a:cubicBezTo>
                        <a:lnTo>
                          <a:pt x="4584" y="5429"/>
                        </a:lnTo>
                        <a:lnTo>
                          <a:pt x="4584" y="5411"/>
                        </a:lnTo>
                        <a:lnTo>
                          <a:pt x="3351" y="0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1" name="Google Shape;2151;p47"/>
                  <p:cNvSpPr/>
                  <p:nvPr/>
                </p:nvSpPr>
                <p:spPr>
                  <a:xfrm>
                    <a:off x="5022049" y="1591038"/>
                    <a:ext cx="678536" cy="706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38" h="4410" extrusionOk="0">
                        <a:moveTo>
                          <a:pt x="2646" y="1"/>
                        </a:moveTo>
                        <a:cubicBezTo>
                          <a:pt x="2520" y="1"/>
                          <a:pt x="2387" y="27"/>
                          <a:pt x="2251" y="70"/>
                        </a:cubicBezTo>
                        <a:cubicBezTo>
                          <a:pt x="1789" y="246"/>
                          <a:pt x="1137" y="611"/>
                          <a:pt x="634" y="823"/>
                        </a:cubicBezTo>
                        <a:cubicBezTo>
                          <a:pt x="135" y="1013"/>
                          <a:pt x="1" y="1359"/>
                          <a:pt x="98" y="1960"/>
                        </a:cubicBezTo>
                        <a:cubicBezTo>
                          <a:pt x="213" y="2556"/>
                          <a:pt x="560" y="3845"/>
                          <a:pt x="791" y="4307"/>
                        </a:cubicBezTo>
                        <a:cubicBezTo>
                          <a:pt x="827" y="4379"/>
                          <a:pt x="925" y="4409"/>
                          <a:pt x="1065" y="4409"/>
                        </a:cubicBezTo>
                        <a:cubicBezTo>
                          <a:pt x="1824" y="4409"/>
                          <a:pt x="3813" y="3517"/>
                          <a:pt x="3813" y="3517"/>
                        </a:cubicBezTo>
                        <a:cubicBezTo>
                          <a:pt x="3813" y="3517"/>
                          <a:pt x="4238" y="2861"/>
                          <a:pt x="4215" y="2496"/>
                        </a:cubicBezTo>
                        <a:cubicBezTo>
                          <a:pt x="4178" y="2131"/>
                          <a:pt x="3679" y="1401"/>
                          <a:pt x="3429" y="689"/>
                        </a:cubicBezTo>
                        <a:cubicBezTo>
                          <a:pt x="3246" y="174"/>
                          <a:pt x="2968" y="1"/>
                          <a:pt x="2646" y="1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2" name="Google Shape;2152;p47"/>
                  <p:cNvSpPr/>
                  <p:nvPr/>
                </p:nvSpPr>
                <p:spPr>
                  <a:xfrm>
                    <a:off x="5022049" y="1583673"/>
                    <a:ext cx="684460" cy="7155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5" h="4469" extrusionOk="0">
                        <a:moveTo>
                          <a:pt x="2597" y="0"/>
                        </a:moveTo>
                        <a:cubicBezTo>
                          <a:pt x="2482" y="0"/>
                          <a:pt x="2366" y="42"/>
                          <a:pt x="2232" y="79"/>
                        </a:cubicBezTo>
                        <a:cubicBezTo>
                          <a:pt x="1770" y="250"/>
                          <a:pt x="1096" y="596"/>
                          <a:pt x="615" y="809"/>
                        </a:cubicBezTo>
                        <a:cubicBezTo>
                          <a:pt x="347" y="925"/>
                          <a:pt x="172" y="1059"/>
                          <a:pt x="98" y="1271"/>
                        </a:cubicBezTo>
                        <a:cubicBezTo>
                          <a:pt x="1" y="1465"/>
                          <a:pt x="1" y="1715"/>
                          <a:pt x="56" y="2024"/>
                        </a:cubicBezTo>
                        <a:cubicBezTo>
                          <a:pt x="172" y="2620"/>
                          <a:pt x="518" y="3891"/>
                          <a:pt x="749" y="4371"/>
                        </a:cubicBezTo>
                        <a:cubicBezTo>
                          <a:pt x="772" y="4408"/>
                          <a:pt x="791" y="4450"/>
                          <a:pt x="846" y="4468"/>
                        </a:cubicBezTo>
                        <a:cubicBezTo>
                          <a:pt x="828" y="4408"/>
                          <a:pt x="791" y="4334"/>
                          <a:pt x="809" y="4256"/>
                        </a:cubicBezTo>
                        <a:cubicBezTo>
                          <a:pt x="578" y="3757"/>
                          <a:pt x="250" y="2560"/>
                          <a:pt x="153" y="2006"/>
                        </a:cubicBezTo>
                        <a:cubicBezTo>
                          <a:pt x="98" y="1696"/>
                          <a:pt x="98" y="1484"/>
                          <a:pt x="172" y="1313"/>
                        </a:cubicBezTo>
                        <a:cubicBezTo>
                          <a:pt x="250" y="1137"/>
                          <a:pt x="403" y="1003"/>
                          <a:pt x="657" y="906"/>
                        </a:cubicBezTo>
                        <a:cubicBezTo>
                          <a:pt x="1156" y="693"/>
                          <a:pt x="1812" y="328"/>
                          <a:pt x="2274" y="176"/>
                        </a:cubicBezTo>
                        <a:cubicBezTo>
                          <a:pt x="2418" y="127"/>
                          <a:pt x="2552" y="94"/>
                          <a:pt x="2681" y="94"/>
                        </a:cubicBezTo>
                        <a:cubicBezTo>
                          <a:pt x="2758" y="94"/>
                          <a:pt x="2834" y="106"/>
                          <a:pt x="2907" y="134"/>
                        </a:cubicBezTo>
                        <a:cubicBezTo>
                          <a:pt x="3101" y="213"/>
                          <a:pt x="3254" y="407"/>
                          <a:pt x="3388" y="754"/>
                        </a:cubicBezTo>
                        <a:cubicBezTo>
                          <a:pt x="3503" y="1100"/>
                          <a:pt x="3697" y="1465"/>
                          <a:pt x="3850" y="1793"/>
                        </a:cubicBezTo>
                        <a:cubicBezTo>
                          <a:pt x="4025" y="2098"/>
                          <a:pt x="4159" y="2389"/>
                          <a:pt x="4159" y="2542"/>
                        </a:cubicBezTo>
                        <a:cubicBezTo>
                          <a:pt x="4178" y="2676"/>
                          <a:pt x="4099" y="2888"/>
                          <a:pt x="4025" y="3064"/>
                        </a:cubicBezTo>
                        <a:cubicBezTo>
                          <a:pt x="4025" y="3119"/>
                          <a:pt x="4025" y="3198"/>
                          <a:pt x="4044" y="3253"/>
                        </a:cubicBezTo>
                        <a:cubicBezTo>
                          <a:pt x="4044" y="3235"/>
                          <a:pt x="4062" y="3235"/>
                          <a:pt x="4062" y="3216"/>
                        </a:cubicBezTo>
                        <a:cubicBezTo>
                          <a:pt x="4178" y="3004"/>
                          <a:pt x="4275" y="2736"/>
                          <a:pt x="4256" y="2542"/>
                        </a:cubicBezTo>
                        <a:cubicBezTo>
                          <a:pt x="4256" y="2329"/>
                          <a:pt x="4122" y="2061"/>
                          <a:pt x="3947" y="1752"/>
                        </a:cubicBezTo>
                        <a:cubicBezTo>
                          <a:pt x="3794" y="1428"/>
                          <a:pt x="3600" y="1059"/>
                          <a:pt x="3485" y="712"/>
                        </a:cubicBezTo>
                        <a:cubicBezTo>
                          <a:pt x="3351" y="347"/>
                          <a:pt x="3157" y="134"/>
                          <a:pt x="2944" y="60"/>
                        </a:cubicBezTo>
                        <a:cubicBezTo>
                          <a:pt x="2852" y="19"/>
                          <a:pt x="2755" y="0"/>
                          <a:pt x="2639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3" name="Google Shape;2153;p47"/>
                  <p:cNvSpPr/>
                  <p:nvPr/>
                </p:nvSpPr>
                <p:spPr>
                  <a:xfrm>
                    <a:off x="5016125" y="1656683"/>
                    <a:ext cx="296039" cy="3032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9" h="1894" extrusionOk="0">
                        <a:moveTo>
                          <a:pt x="688" y="0"/>
                        </a:moveTo>
                        <a:cubicBezTo>
                          <a:pt x="476" y="0"/>
                          <a:pt x="265" y="56"/>
                          <a:pt x="172" y="164"/>
                        </a:cubicBezTo>
                        <a:cubicBezTo>
                          <a:pt x="1" y="335"/>
                          <a:pt x="38" y="584"/>
                          <a:pt x="135" y="1143"/>
                        </a:cubicBezTo>
                        <a:cubicBezTo>
                          <a:pt x="135" y="1143"/>
                          <a:pt x="209" y="1167"/>
                          <a:pt x="297" y="1167"/>
                        </a:cubicBezTo>
                        <a:cubicBezTo>
                          <a:pt x="320" y="1167"/>
                          <a:pt x="343" y="1165"/>
                          <a:pt x="366" y="1162"/>
                        </a:cubicBezTo>
                        <a:cubicBezTo>
                          <a:pt x="463" y="1162"/>
                          <a:pt x="652" y="1028"/>
                          <a:pt x="652" y="1028"/>
                        </a:cubicBezTo>
                        <a:cubicBezTo>
                          <a:pt x="652" y="1028"/>
                          <a:pt x="962" y="1781"/>
                          <a:pt x="1133" y="1855"/>
                        </a:cubicBezTo>
                        <a:cubicBezTo>
                          <a:pt x="1191" y="1881"/>
                          <a:pt x="1260" y="1894"/>
                          <a:pt x="1333" y="1894"/>
                        </a:cubicBezTo>
                        <a:cubicBezTo>
                          <a:pt x="1481" y="1894"/>
                          <a:pt x="1640" y="1838"/>
                          <a:pt x="1733" y="1721"/>
                        </a:cubicBezTo>
                        <a:cubicBezTo>
                          <a:pt x="1849" y="1550"/>
                          <a:pt x="1807" y="1453"/>
                          <a:pt x="1692" y="1088"/>
                        </a:cubicBezTo>
                        <a:cubicBezTo>
                          <a:pt x="1558" y="718"/>
                          <a:pt x="1308" y="201"/>
                          <a:pt x="1059" y="67"/>
                        </a:cubicBezTo>
                        <a:cubicBezTo>
                          <a:pt x="954" y="22"/>
                          <a:pt x="820" y="0"/>
                          <a:pt x="688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4" name="Google Shape;2154;p47"/>
                  <p:cNvSpPr/>
                  <p:nvPr/>
                </p:nvSpPr>
                <p:spPr>
                  <a:xfrm>
                    <a:off x="5016125" y="1647717"/>
                    <a:ext cx="299081" cy="3203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68" h="2001" extrusionOk="0">
                        <a:moveTo>
                          <a:pt x="578" y="104"/>
                        </a:moveTo>
                        <a:cubicBezTo>
                          <a:pt x="731" y="104"/>
                          <a:pt x="902" y="123"/>
                          <a:pt x="1040" y="159"/>
                        </a:cubicBezTo>
                        <a:cubicBezTo>
                          <a:pt x="1133" y="220"/>
                          <a:pt x="1271" y="372"/>
                          <a:pt x="1387" y="566"/>
                        </a:cubicBezTo>
                        <a:cubicBezTo>
                          <a:pt x="1479" y="756"/>
                          <a:pt x="1576" y="987"/>
                          <a:pt x="1636" y="1162"/>
                        </a:cubicBezTo>
                        <a:cubicBezTo>
                          <a:pt x="1710" y="1352"/>
                          <a:pt x="1752" y="1449"/>
                          <a:pt x="1752" y="1546"/>
                        </a:cubicBezTo>
                        <a:cubicBezTo>
                          <a:pt x="1752" y="1624"/>
                          <a:pt x="1733" y="1661"/>
                          <a:pt x="1673" y="1740"/>
                        </a:cubicBezTo>
                        <a:cubicBezTo>
                          <a:pt x="1636" y="1814"/>
                          <a:pt x="1539" y="1874"/>
                          <a:pt x="1442" y="1892"/>
                        </a:cubicBezTo>
                        <a:cubicBezTo>
                          <a:pt x="1408" y="1898"/>
                          <a:pt x="1376" y="1900"/>
                          <a:pt x="1346" y="1900"/>
                        </a:cubicBezTo>
                        <a:cubicBezTo>
                          <a:pt x="1272" y="1900"/>
                          <a:pt x="1208" y="1887"/>
                          <a:pt x="1156" y="1874"/>
                        </a:cubicBezTo>
                        <a:cubicBezTo>
                          <a:pt x="1133" y="1855"/>
                          <a:pt x="1077" y="1795"/>
                          <a:pt x="1017" y="1721"/>
                        </a:cubicBezTo>
                        <a:cubicBezTo>
                          <a:pt x="980" y="1643"/>
                          <a:pt x="925" y="1546"/>
                          <a:pt x="865" y="1449"/>
                        </a:cubicBezTo>
                        <a:cubicBezTo>
                          <a:pt x="768" y="1259"/>
                          <a:pt x="694" y="1065"/>
                          <a:pt x="694" y="1065"/>
                        </a:cubicBezTo>
                        <a:lnTo>
                          <a:pt x="671" y="1005"/>
                        </a:lnTo>
                        <a:lnTo>
                          <a:pt x="615" y="1047"/>
                        </a:lnTo>
                        <a:cubicBezTo>
                          <a:pt x="615" y="1047"/>
                          <a:pt x="578" y="1065"/>
                          <a:pt x="518" y="1102"/>
                        </a:cubicBezTo>
                        <a:cubicBezTo>
                          <a:pt x="463" y="1144"/>
                          <a:pt x="384" y="1162"/>
                          <a:pt x="347" y="1181"/>
                        </a:cubicBezTo>
                        <a:cubicBezTo>
                          <a:pt x="269" y="1181"/>
                          <a:pt x="190" y="1162"/>
                          <a:pt x="172" y="1144"/>
                        </a:cubicBezTo>
                        <a:cubicBezTo>
                          <a:pt x="135" y="890"/>
                          <a:pt x="93" y="700"/>
                          <a:pt x="93" y="566"/>
                        </a:cubicBezTo>
                        <a:cubicBezTo>
                          <a:pt x="93" y="409"/>
                          <a:pt x="135" y="335"/>
                          <a:pt x="190" y="257"/>
                        </a:cubicBezTo>
                        <a:cubicBezTo>
                          <a:pt x="269" y="178"/>
                          <a:pt x="403" y="123"/>
                          <a:pt x="578" y="104"/>
                        </a:cubicBezTo>
                        <a:close/>
                        <a:moveTo>
                          <a:pt x="682" y="0"/>
                        </a:moveTo>
                        <a:cubicBezTo>
                          <a:pt x="639" y="0"/>
                          <a:pt x="597" y="3"/>
                          <a:pt x="555" y="7"/>
                        </a:cubicBezTo>
                        <a:cubicBezTo>
                          <a:pt x="384" y="26"/>
                          <a:pt x="232" y="81"/>
                          <a:pt x="135" y="178"/>
                        </a:cubicBezTo>
                        <a:cubicBezTo>
                          <a:pt x="38" y="293"/>
                          <a:pt x="1" y="409"/>
                          <a:pt x="1" y="566"/>
                        </a:cubicBezTo>
                        <a:cubicBezTo>
                          <a:pt x="1" y="719"/>
                          <a:pt x="38" y="931"/>
                          <a:pt x="75" y="1199"/>
                        </a:cubicBezTo>
                        <a:lnTo>
                          <a:pt x="93" y="1278"/>
                        </a:lnTo>
                        <a:lnTo>
                          <a:pt x="135" y="1236"/>
                        </a:lnTo>
                        <a:cubicBezTo>
                          <a:pt x="172" y="1259"/>
                          <a:pt x="250" y="1278"/>
                          <a:pt x="366" y="1278"/>
                        </a:cubicBezTo>
                        <a:cubicBezTo>
                          <a:pt x="440" y="1259"/>
                          <a:pt x="500" y="1218"/>
                          <a:pt x="578" y="1199"/>
                        </a:cubicBezTo>
                        <a:cubicBezTo>
                          <a:pt x="597" y="1181"/>
                          <a:pt x="615" y="1162"/>
                          <a:pt x="634" y="1162"/>
                        </a:cubicBezTo>
                        <a:cubicBezTo>
                          <a:pt x="652" y="1199"/>
                          <a:pt x="694" y="1315"/>
                          <a:pt x="786" y="1490"/>
                        </a:cubicBezTo>
                        <a:cubicBezTo>
                          <a:pt x="828" y="1583"/>
                          <a:pt x="883" y="1680"/>
                          <a:pt x="943" y="1777"/>
                        </a:cubicBezTo>
                        <a:cubicBezTo>
                          <a:pt x="999" y="1855"/>
                          <a:pt x="1040" y="1929"/>
                          <a:pt x="1114" y="1952"/>
                        </a:cubicBezTo>
                        <a:cubicBezTo>
                          <a:pt x="1176" y="1987"/>
                          <a:pt x="1245" y="2000"/>
                          <a:pt x="1321" y="2000"/>
                        </a:cubicBezTo>
                        <a:cubicBezTo>
                          <a:pt x="1365" y="2000"/>
                          <a:pt x="1412" y="1996"/>
                          <a:pt x="1461" y="1989"/>
                        </a:cubicBezTo>
                        <a:cubicBezTo>
                          <a:pt x="1576" y="1952"/>
                          <a:pt x="1692" y="1892"/>
                          <a:pt x="1770" y="1795"/>
                        </a:cubicBezTo>
                        <a:cubicBezTo>
                          <a:pt x="1826" y="1698"/>
                          <a:pt x="1867" y="1624"/>
                          <a:pt x="1849" y="1527"/>
                        </a:cubicBezTo>
                        <a:cubicBezTo>
                          <a:pt x="1849" y="1430"/>
                          <a:pt x="1807" y="1315"/>
                          <a:pt x="1733" y="1121"/>
                        </a:cubicBezTo>
                        <a:cubicBezTo>
                          <a:pt x="1673" y="950"/>
                          <a:pt x="1576" y="719"/>
                          <a:pt x="1461" y="525"/>
                        </a:cubicBezTo>
                        <a:cubicBezTo>
                          <a:pt x="1345" y="312"/>
                          <a:pt x="1230" y="141"/>
                          <a:pt x="1077" y="81"/>
                        </a:cubicBezTo>
                        <a:cubicBezTo>
                          <a:pt x="961" y="24"/>
                          <a:pt x="820" y="0"/>
                          <a:pt x="682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5" name="Google Shape;2155;p47"/>
                  <p:cNvSpPr/>
                  <p:nvPr/>
                </p:nvSpPr>
                <p:spPr>
                  <a:xfrm>
                    <a:off x="5188562" y="1542205"/>
                    <a:ext cx="373050" cy="334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0" h="2091" extrusionOk="0">
                        <a:moveTo>
                          <a:pt x="808" y="0"/>
                        </a:moveTo>
                        <a:cubicBezTo>
                          <a:pt x="658" y="0"/>
                          <a:pt x="525" y="4"/>
                          <a:pt x="444" y="10"/>
                        </a:cubicBezTo>
                        <a:cubicBezTo>
                          <a:pt x="171" y="10"/>
                          <a:pt x="56" y="125"/>
                          <a:pt x="0" y="417"/>
                        </a:cubicBezTo>
                        <a:cubicBezTo>
                          <a:pt x="0" y="417"/>
                          <a:pt x="596" y="551"/>
                          <a:pt x="827" y="703"/>
                        </a:cubicBezTo>
                        <a:cubicBezTo>
                          <a:pt x="1040" y="837"/>
                          <a:pt x="1234" y="1475"/>
                          <a:pt x="1326" y="1706"/>
                        </a:cubicBezTo>
                        <a:cubicBezTo>
                          <a:pt x="1418" y="1942"/>
                          <a:pt x="1580" y="2091"/>
                          <a:pt x="1839" y="2091"/>
                        </a:cubicBezTo>
                        <a:cubicBezTo>
                          <a:pt x="1854" y="2091"/>
                          <a:pt x="1870" y="2090"/>
                          <a:pt x="1885" y="2089"/>
                        </a:cubicBezTo>
                        <a:cubicBezTo>
                          <a:pt x="2177" y="2071"/>
                          <a:pt x="2329" y="1803"/>
                          <a:pt x="2177" y="1512"/>
                        </a:cubicBezTo>
                        <a:cubicBezTo>
                          <a:pt x="2043" y="1244"/>
                          <a:pt x="1812" y="162"/>
                          <a:pt x="1673" y="88"/>
                        </a:cubicBezTo>
                        <a:cubicBezTo>
                          <a:pt x="1580" y="21"/>
                          <a:pt x="1150" y="0"/>
                          <a:pt x="808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6" name="Google Shape;2156;p47"/>
                  <p:cNvSpPr/>
                  <p:nvPr/>
                </p:nvSpPr>
                <p:spPr>
                  <a:xfrm>
                    <a:off x="5175913" y="1534840"/>
                    <a:ext cx="382657" cy="348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0" h="2175" extrusionOk="0">
                        <a:moveTo>
                          <a:pt x="523" y="93"/>
                        </a:moveTo>
                        <a:cubicBezTo>
                          <a:pt x="657" y="93"/>
                          <a:pt x="925" y="93"/>
                          <a:pt x="1197" y="116"/>
                        </a:cubicBezTo>
                        <a:cubicBezTo>
                          <a:pt x="1313" y="116"/>
                          <a:pt x="1447" y="116"/>
                          <a:pt x="1544" y="134"/>
                        </a:cubicBezTo>
                        <a:cubicBezTo>
                          <a:pt x="1636" y="134"/>
                          <a:pt x="1715" y="153"/>
                          <a:pt x="1733" y="171"/>
                        </a:cubicBezTo>
                        <a:cubicBezTo>
                          <a:pt x="1733" y="171"/>
                          <a:pt x="1752" y="190"/>
                          <a:pt x="1775" y="231"/>
                        </a:cubicBezTo>
                        <a:cubicBezTo>
                          <a:pt x="1794" y="268"/>
                          <a:pt x="1812" y="305"/>
                          <a:pt x="1830" y="365"/>
                        </a:cubicBezTo>
                        <a:cubicBezTo>
                          <a:pt x="1867" y="481"/>
                          <a:pt x="1909" y="633"/>
                          <a:pt x="1964" y="786"/>
                        </a:cubicBezTo>
                        <a:cubicBezTo>
                          <a:pt x="2043" y="1096"/>
                          <a:pt x="2140" y="1424"/>
                          <a:pt x="2214" y="1576"/>
                        </a:cubicBezTo>
                        <a:cubicBezTo>
                          <a:pt x="2274" y="1710"/>
                          <a:pt x="2274" y="1826"/>
                          <a:pt x="2237" y="1923"/>
                        </a:cubicBezTo>
                        <a:cubicBezTo>
                          <a:pt x="2177" y="2020"/>
                          <a:pt x="2098" y="2080"/>
                          <a:pt x="1964" y="2080"/>
                        </a:cubicBezTo>
                        <a:cubicBezTo>
                          <a:pt x="1948" y="2081"/>
                          <a:pt x="1932" y="2081"/>
                          <a:pt x="1916" y="2081"/>
                        </a:cubicBezTo>
                        <a:cubicBezTo>
                          <a:pt x="1678" y="2081"/>
                          <a:pt x="1538" y="1951"/>
                          <a:pt x="1447" y="1752"/>
                        </a:cubicBezTo>
                        <a:cubicBezTo>
                          <a:pt x="1405" y="1618"/>
                          <a:pt x="1331" y="1405"/>
                          <a:pt x="1253" y="1193"/>
                        </a:cubicBezTo>
                        <a:cubicBezTo>
                          <a:pt x="1156" y="980"/>
                          <a:pt x="1059" y="786"/>
                          <a:pt x="925" y="694"/>
                        </a:cubicBezTo>
                        <a:cubicBezTo>
                          <a:pt x="809" y="615"/>
                          <a:pt x="597" y="555"/>
                          <a:pt x="407" y="499"/>
                        </a:cubicBezTo>
                        <a:cubicBezTo>
                          <a:pt x="273" y="463"/>
                          <a:pt x="176" y="439"/>
                          <a:pt x="135" y="421"/>
                        </a:cubicBezTo>
                        <a:cubicBezTo>
                          <a:pt x="176" y="324"/>
                          <a:pt x="213" y="231"/>
                          <a:pt x="250" y="190"/>
                        </a:cubicBezTo>
                        <a:cubicBezTo>
                          <a:pt x="329" y="134"/>
                          <a:pt x="407" y="93"/>
                          <a:pt x="523" y="93"/>
                        </a:cubicBezTo>
                        <a:close/>
                        <a:moveTo>
                          <a:pt x="523" y="0"/>
                        </a:moveTo>
                        <a:cubicBezTo>
                          <a:pt x="389" y="0"/>
                          <a:pt x="273" y="37"/>
                          <a:pt x="195" y="116"/>
                        </a:cubicBezTo>
                        <a:cubicBezTo>
                          <a:pt x="116" y="190"/>
                          <a:pt x="61" y="305"/>
                          <a:pt x="19" y="439"/>
                        </a:cubicBezTo>
                        <a:lnTo>
                          <a:pt x="1" y="499"/>
                        </a:lnTo>
                        <a:lnTo>
                          <a:pt x="61" y="518"/>
                        </a:lnTo>
                        <a:cubicBezTo>
                          <a:pt x="61" y="518"/>
                          <a:pt x="213" y="536"/>
                          <a:pt x="389" y="597"/>
                        </a:cubicBezTo>
                        <a:cubicBezTo>
                          <a:pt x="560" y="652"/>
                          <a:pt x="772" y="712"/>
                          <a:pt x="869" y="786"/>
                        </a:cubicBezTo>
                        <a:cubicBezTo>
                          <a:pt x="966" y="846"/>
                          <a:pt x="1082" y="1040"/>
                          <a:pt x="1156" y="1230"/>
                        </a:cubicBezTo>
                        <a:cubicBezTo>
                          <a:pt x="1253" y="1442"/>
                          <a:pt x="1313" y="1655"/>
                          <a:pt x="1368" y="1770"/>
                        </a:cubicBezTo>
                        <a:cubicBezTo>
                          <a:pt x="1442" y="2021"/>
                          <a:pt x="1649" y="2174"/>
                          <a:pt x="1909" y="2174"/>
                        </a:cubicBezTo>
                        <a:cubicBezTo>
                          <a:pt x="1928" y="2174"/>
                          <a:pt x="1946" y="2174"/>
                          <a:pt x="1964" y="2172"/>
                        </a:cubicBezTo>
                        <a:cubicBezTo>
                          <a:pt x="2122" y="2172"/>
                          <a:pt x="2256" y="2098"/>
                          <a:pt x="2311" y="1964"/>
                        </a:cubicBezTo>
                        <a:cubicBezTo>
                          <a:pt x="2390" y="1849"/>
                          <a:pt x="2390" y="1692"/>
                          <a:pt x="2311" y="1539"/>
                        </a:cubicBezTo>
                        <a:cubicBezTo>
                          <a:pt x="2237" y="1424"/>
                          <a:pt x="2140" y="1077"/>
                          <a:pt x="2062" y="749"/>
                        </a:cubicBezTo>
                        <a:cubicBezTo>
                          <a:pt x="2006" y="597"/>
                          <a:pt x="1964" y="439"/>
                          <a:pt x="1928" y="324"/>
                        </a:cubicBezTo>
                        <a:cubicBezTo>
                          <a:pt x="1909" y="268"/>
                          <a:pt x="1867" y="208"/>
                          <a:pt x="1849" y="171"/>
                        </a:cubicBezTo>
                        <a:cubicBezTo>
                          <a:pt x="1830" y="134"/>
                          <a:pt x="1812" y="116"/>
                          <a:pt x="1775" y="74"/>
                        </a:cubicBezTo>
                        <a:cubicBezTo>
                          <a:pt x="1733" y="56"/>
                          <a:pt x="1660" y="37"/>
                          <a:pt x="1544" y="37"/>
                        </a:cubicBezTo>
                        <a:cubicBezTo>
                          <a:pt x="1447" y="19"/>
                          <a:pt x="1331" y="19"/>
                          <a:pt x="1197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7" name="Google Shape;2157;p47"/>
                  <p:cNvSpPr/>
                  <p:nvPr/>
                </p:nvSpPr>
                <p:spPr>
                  <a:xfrm>
                    <a:off x="5074565" y="1589758"/>
                    <a:ext cx="368888" cy="321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4" h="2007" extrusionOk="0">
                        <a:moveTo>
                          <a:pt x="544" y="0"/>
                        </a:moveTo>
                        <a:cubicBezTo>
                          <a:pt x="321" y="0"/>
                          <a:pt x="51" y="106"/>
                          <a:pt x="1" y="521"/>
                        </a:cubicBezTo>
                        <a:cubicBezTo>
                          <a:pt x="1" y="521"/>
                          <a:pt x="403" y="582"/>
                          <a:pt x="731" y="753"/>
                        </a:cubicBezTo>
                        <a:cubicBezTo>
                          <a:pt x="1059" y="905"/>
                          <a:pt x="1345" y="1871"/>
                          <a:pt x="1345" y="1871"/>
                        </a:cubicBezTo>
                        <a:cubicBezTo>
                          <a:pt x="1345" y="1871"/>
                          <a:pt x="1539" y="2005"/>
                          <a:pt x="1673" y="2005"/>
                        </a:cubicBezTo>
                        <a:cubicBezTo>
                          <a:pt x="1680" y="2006"/>
                          <a:pt x="1687" y="2006"/>
                          <a:pt x="1696" y="2006"/>
                        </a:cubicBezTo>
                        <a:cubicBezTo>
                          <a:pt x="1844" y="2006"/>
                          <a:pt x="2304" y="1855"/>
                          <a:pt x="2177" y="1580"/>
                        </a:cubicBezTo>
                        <a:cubicBezTo>
                          <a:pt x="2062" y="1312"/>
                          <a:pt x="1867" y="309"/>
                          <a:pt x="1715" y="212"/>
                        </a:cubicBezTo>
                        <a:cubicBezTo>
                          <a:pt x="1576" y="120"/>
                          <a:pt x="846" y="22"/>
                          <a:pt x="615" y="4"/>
                        </a:cubicBezTo>
                        <a:cubicBezTo>
                          <a:pt x="592" y="2"/>
                          <a:pt x="568" y="0"/>
                          <a:pt x="544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8" name="Google Shape;2158;p47"/>
                  <p:cNvSpPr/>
                  <p:nvPr/>
                </p:nvSpPr>
                <p:spPr>
                  <a:xfrm>
                    <a:off x="5064958" y="1582553"/>
                    <a:ext cx="373050" cy="3371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0" h="2106" extrusionOk="0">
                        <a:moveTo>
                          <a:pt x="592" y="98"/>
                        </a:moveTo>
                        <a:cubicBezTo>
                          <a:pt x="620" y="98"/>
                          <a:pt x="648" y="100"/>
                          <a:pt x="675" y="104"/>
                        </a:cubicBezTo>
                        <a:cubicBezTo>
                          <a:pt x="772" y="104"/>
                          <a:pt x="1022" y="141"/>
                          <a:pt x="1253" y="165"/>
                        </a:cubicBezTo>
                        <a:cubicBezTo>
                          <a:pt x="1368" y="183"/>
                          <a:pt x="1484" y="220"/>
                          <a:pt x="1562" y="238"/>
                        </a:cubicBezTo>
                        <a:cubicBezTo>
                          <a:pt x="1659" y="257"/>
                          <a:pt x="1733" y="280"/>
                          <a:pt x="1752" y="299"/>
                        </a:cubicBezTo>
                        <a:cubicBezTo>
                          <a:pt x="1752" y="299"/>
                          <a:pt x="1775" y="317"/>
                          <a:pt x="1793" y="354"/>
                        </a:cubicBezTo>
                        <a:cubicBezTo>
                          <a:pt x="1812" y="396"/>
                          <a:pt x="1830" y="433"/>
                          <a:pt x="1849" y="488"/>
                        </a:cubicBezTo>
                        <a:cubicBezTo>
                          <a:pt x="1890" y="603"/>
                          <a:pt x="1927" y="742"/>
                          <a:pt x="1964" y="895"/>
                        </a:cubicBezTo>
                        <a:cubicBezTo>
                          <a:pt x="2043" y="1181"/>
                          <a:pt x="2122" y="1491"/>
                          <a:pt x="2195" y="1643"/>
                        </a:cubicBezTo>
                        <a:cubicBezTo>
                          <a:pt x="2214" y="1703"/>
                          <a:pt x="2214" y="1740"/>
                          <a:pt x="2195" y="1782"/>
                        </a:cubicBezTo>
                        <a:cubicBezTo>
                          <a:pt x="2158" y="1837"/>
                          <a:pt x="2122" y="1874"/>
                          <a:pt x="2061" y="1897"/>
                        </a:cubicBezTo>
                        <a:cubicBezTo>
                          <a:pt x="2006" y="1934"/>
                          <a:pt x="1927" y="1971"/>
                          <a:pt x="1867" y="1971"/>
                        </a:cubicBezTo>
                        <a:cubicBezTo>
                          <a:pt x="1812" y="1990"/>
                          <a:pt x="1752" y="2013"/>
                          <a:pt x="1733" y="2013"/>
                        </a:cubicBezTo>
                        <a:cubicBezTo>
                          <a:pt x="1696" y="1990"/>
                          <a:pt x="1618" y="1971"/>
                          <a:pt x="1544" y="1934"/>
                        </a:cubicBezTo>
                        <a:cubicBezTo>
                          <a:pt x="1484" y="1916"/>
                          <a:pt x="1465" y="1874"/>
                          <a:pt x="1447" y="1874"/>
                        </a:cubicBezTo>
                        <a:cubicBezTo>
                          <a:pt x="1447" y="1856"/>
                          <a:pt x="1387" y="1643"/>
                          <a:pt x="1271" y="1394"/>
                        </a:cubicBezTo>
                        <a:cubicBezTo>
                          <a:pt x="1216" y="1260"/>
                          <a:pt x="1156" y="1126"/>
                          <a:pt x="1082" y="1010"/>
                        </a:cubicBezTo>
                        <a:cubicBezTo>
                          <a:pt x="1003" y="895"/>
                          <a:pt x="906" y="798"/>
                          <a:pt x="809" y="742"/>
                        </a:cubicBezTo>
                        <a:cubicBezTo>
                          <a:pt x="504" y="585"/>
                          <a:pt x="176" y="548"/>
                          <a:pt x="116" y="548"/>
                        </a:cubicBezTo>
                        <a:cubicBezTo>
                          <a:pt x="158" y="354"/>
                          <a:pt x="232" y="238"/>
                          <a:pt x="329" y="183"/>
                        </a:cubicBezTo>
                        <a:cubicBezTo>
                          <a:pt x="403" y="123"/>
                          <a:pt x="499" y="98"/>
                          <a:pt x="592" y="98"/>
                        </a:cubicBezTo>
                        <a:close/>
                        <a:moveTo>
                          <a:pt x="589" y="1"/>
                        </a:moveTo>
                        <a:cubicBezTo>
                          <a:pt x="490" y="1"/>
                          <a:pt x="376" y="26"/>
                          <a:pt x="273" y="86"/>
                        </a:cubicBezTo>
                        <a:cubicBezTo>
                          <a:pt x="135" y="165"/>
                          <a:pt x="42" y="317"/>
                          <a:pt x="1" y="566"/>
                        </a:cubicBezTo>
                        <a:lnTo>
                          <a:pt x="1" y="603"/>
                        </a:lnTo>
                        <a:lnTo>
                          <a:pt x="42" y="627"/>
                        </a:lnTo>
                        <a:cubicBezTo>
                          <a:pt x="42" y="627"/>
                          <a:pt x="444" y="682"/>
                          <a:pt x="772" y="834"/>
                        </a:cubicBezTo>
                        <a:cubicBezTo>
                          <a:pt x="851" y="876"/>
                          <a:pt x="925" y="950"/>
                          <a:pt x="985" y="1066"/>
                        </a:cubicBezTo>
                        <a:cubicBezTo>
                          <a:pt x="1059" y="1163"/>
                          <a:pt x="1119" y="1297"/>
                          <a:pt x="1174" y="1435"/>
                        </a:cubicBezTo>
                        <a:cubicBezTo>
                          <a:pt x="1290" y="1685"/>
                          <a:pt x="1368" y="1934"/>
                          <a:pt x="1368" y="1934"/>
                        </a:cubicBezTo>
                        <a:lnTo>
                          <a:pt x="1387" y="1953"/>
                        </a:lnTo>
                        <a:cubicBezTo>
                          <a:pt x="1387" y="1953"/>
                          <a:pt x="1428" y="1990"/>
                          <a:pt x="1502" y="2031"/>
                        </a:cubicBezTo>
                        <a:cubicBezTo>
                          <a:pt x="1562" y="2068"/>
                          <a:pt x="1659" y="2105"/>
                          <a:pt x="1733" y="2105"/>
                        </a:cubicBezTo>
                        <a:cubicBezTo>
                          <a:pt x="1775" y="2105"/>
                          <a:pt x="1830" y="2087"/>
                          <a:pt x="1890" y="2068"/>
                        </a:cubicBezTo>
                        <a:cubicBezTo>
                          <a:pt x="1964" y="2050"/>
                          <a:pt x="2043" y="2031"/>
                          <a:pt x="2098" y="1990"/>
                        </a:cubicBezTo>
                        <a:cubicBezTo>
                          <a:pt x="2177" y="1953"/>
                          <a:pt x="2237" y="1897"/>
                          <a:pt x="2274" y="1837"/>
                        </a:cubicBezTo>
                        <a:cubicBezTo>
                          <a:pt x="2311" y="1782"/>
                          <a:pt x="2329" y="1685"/>
                          <a:pt x="2292" y="1606"/>
                        </a:cubicBezTo>
                        <a:cubicBezTo>
                          <a:pt x="2237" y="1472"/>
                          <a:pt x="2140" y="1163"/>
                          <a:pt x="2061" y="858"/>
                        </a:cubicBezTo>
                        <a:cubicBezTo>
                          <a:pt x="2024" y="719"/>
                          <a:pt x="1983" y="566"/>
                          <a:pt x="1946" y="469"/>
                        </a:cubicBezTo>
                        <a:cubicBezTo>
                          <a:pt x="1927" y="414"/>
                          <a:pt x="1909" y="354"/>
                          <a:pt x="1890" y="317"/>
                        </a:cubicBezTo>
                        <a:cubicBezTo>
                          <a:pt x="1849" y="280"/>
                          <a:pt x="1830" y="238"/>
                          <a:pt x="1812" y="220"/>
                        </a:cubicBezTo>
                        <a:cubicBezTo>
                          <a:pt x="1752" y="183"/>
                          <a:pt x="1678" y="165"/>
                          <a:pt x="1599" y="141"/>
                        </a:cubicBezTo>
                        <a:cubicBezTo>
                          <a:pt x="1502" y="104"/>
                          <a:pt x="1387" y="86"/>
                          <a:pt x="1271" y="67"/>
                        </a:cubicBezTo>
                        <a:cubicBezTo>
                          <a:pt x="1040" y="26"/>
                          <a:pt x="791" y="7"/>
                          <a:pt x="675" y="7"/>
                        </a:cubicBezTo>
                        <a:cubicBezTo>
                          <a:pt x="648" y="3"/>
                          <a:pt x="619" y="1"/>
                          <a:pt x="589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9" name="Google Shape;2159;p47"/>
                  <p:cNvSpPr/>
                  <p:nvPr/>
                </p:nvSpPr>
                <p:spPr>
                  <a:xfrm>
                    <a:off x="5431927" y="1531158"/>
                    <a:ext cx="320535" cy="565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2" h="3533" extrusionOk="0">
                        <a:moveTo>
                          <a:pt x="407" y="0"/>
                        </a:moveTo>
                        <a:cubicBezTo>
                          <a:pt x="347" y="0"/>
                          <a:pt x="292" y="23"/>
                          <a:pt x="231" y="60"/>
                        </a:cubicBezTo>
                        <a:cubicBezTo>
                          <a:pt x="0" y="213"/>
                          <a:pt x="79" y="717"/>
                          <a:pt x="365" y="1063"/>
                        </a:cubicBezTo>
                        <a:cubicBezTo>
                          <a:pt x="569" y="1318"/>
                          <a:pt x="723" y="1357"/>
                          <a:pt x="797" y="1357"/>
                        </a:cubicBezTo>
                        <a:cubicBezTo>
                          <a:pt x="829" y="1357"/>
                          <a:pt x="846" y="1350"/>
                          <a:pt x="846" y="1350"/>
                        </a:cubicBezTo>
                        <a:lnTo>
                          <a:pt x="906" y="1659"/>
                        </a:lnTo>
                        <a:cubicBezTo>
                          <a:pt x="754" y="1678"/>
                          <a:pt x="347" y="1830"/>
                          <a:pt x="195" y="2602"/>
                        </a:cubicBezTo>
                        <a:cubicBezTo>
                          <a:pt x="57" y="3224"/>
                          <a:pt x="419" y="3532"/>
                          <a:pt x="828" y="3532"/>
                        </a:cubicBezTo>
                        <a:cubicBezTo>
                          <a:pt x="1051" y="3532"/>
                          <a:pt x="1287" y="3440"/>
                          <a:pt x="1465" y="3258"/>
                        </a:cubicBezTo>
                        <a:cubicBezTo>
                          <a:pt x="1715" y="3004"/>
                          <a:pt x="1849" y="2796"/>
                          <a:pt x="1886" y="2602"/>
                        </a:cubicBezTo>
                        <a:cubicBezTo>
                          <a:pt x="1983" y="2408"/>
                          <a:pt x="2001" y="2218"/>
                          <a:pt x="1946" y="1964"/>
                        </a:cubicBezTo>
                        <a:cubicBezTo>
                          <a:pt x="1867" y="1525"/>
                          <a:pt x="1812" y="1216"/>
                          <a:pt x="1733" y="851"/>
                        </a:cubicBezTo>
                        <a:cubicBezTo>
                          <a:pt x="1655" y="462"/>
                          <a:pt x="1387" y="444"/>
                          <a:pt x="1040" y="273"/>
                        </a:cubicBezTo>
                        <a:cubicBezTo>
                          <a:pt x="772" y="139"/>
                          <a:pt x="578" y="0"/>
                          <a:pt x="407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0" name="Google Shape;2160;p47"/>
                  <p:cNvSpPr/>
                  <p:nvPr/>
                </p:nvSpPr>
                <p:spPr>
                  <a:xfrm>
                    <a:off x="5434809" y="1524913"/>
                    <a:ext cx="324218" cy="579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5" h="3617" extrusionOk="0">
                        <a:moveTo>
                          <a:pt x="389" y="99"/>
                        </a:moveTo>
                        <a:cubicBezTo>
                          <a:pt x="542" y="99"/>
                          <a:pt x="736" y="215"/>
                          <a:pt x="1004" y="349"/>
                        </a:cubicBezTo>
                        <a:cubicBezTo>
                          <a:pt x="1175" y="446"/>
                          <a:pt x="1332" y="483"/>
                          <a:pt x="1447" y="561"/>
                        </a:cubicBezTo>
                        <a:cubicBezTo>
                          <a:pt x="1563" y="640"/>
                          <a:pt x="1637" y="714"/>
                          <a:pt x="1678" y="890"/>
                        </a:cubicBezTo>
                        <a:cubicBezTo>
                          <a:pt x="1734" y="1273"/>
                          <a:pt x="1794" y="1583"/>
                          <a:pt x="1891" y="2003"/>
                        </a:cubicBezTo>
                        <a:cubicBezTo>
                          <a:pt x="1928" y="2276"/>
                          <a:pt x="1909" y="2428"/>
                          <a:pt x="1831" y="2622"/>
                        </a:cubicBezTo>
                        <a:lnTo>
                          <a:pt x="1831" y="2641"/>
                        </a:lnTo>
                        <a:cubicBezTo>
                          <a:pt x="1775" y="2812"/>
                          <a:pt x="1660" y="3006"/>
                          <a:pt x="1406" y="3255"/>
                        </a:cubicBezTo>
                        <a:cubicBezTo>
                          <a:pt x="1239" y="3436"/>
                          <a:pt x="1011" y="3527"/>
                          <a:pt x="797" y="3527"/>
                        </a:cubicBezTo>
                        <a:cubicBezTo>
                          <a:pt x="715" y="3527"/>
                          <a:pt x="634" y="3513"/>
                          <a:pt x="560" y="3486"/>
                        </a:cubicBezTo>
                        <a:cubicBezTo>
                          <a:pt x="311" y="3371"/>
                          <a:pt x="116" y="3121"/>
                          <a:pt x="213" y="2659"/>
                        </a:cubicBezTo>
                        <a:cubicBezTo>
                          <a:pt x="366" y="1888"/>
                          <a:pt x="754" y="1772"/>
                          <a:pt x="907" y="1754"/>
                        </a:cubicBezTo>
                        <a:lnTo>
                          <a:pt x="944" y="1735"/>
                        </a:lnTo>
                        <a:lnTo>
                          <a:pt x="870" y="1310"/>
                        </a:lnTo>
                        <a:lnTo>
                          <a:pt x="810" y="1333"/>
                        </a:lnTo>
                        <a:cubicBezTo>
                          <a:pt x="810" y="1333"/>
                          <a:pt x="810" y="1352"/>
                          <a:pt x="791" y="1352"/>
                        </a:cubicBezTo>
                        <a:cubicBezTo>
                          <a:pt x="773" y="1352"/>
                          <a:pt x="754" y="1352"/>
                          <a:pt x="713" y="1333"/>
                        </a:cubicBezTo>
                        <a:cubicBezTo>
                          <a:pt x="639" y="1310"/>
                          <a:pt x="523" y="1236"/>
                          <a:pt x="389" y="1079"/>
                        </a:cubicBezTo>
                        <a:cubicBezTo>
                          <a:pt x="250" y="908"/>
                          <a:pt x="158" y="695"/>
                          <a:pt x="135" y="525"/>
                        </a:cubicBezTo>
                        <a:cubicBezTo>
                          <a:pt x="116" y="349"/>
                          <a:pt x="158" y="196"/>
                          <a:pt x="232" y="136"/>
                        </a:cubicBezTo>
                        <a:cubicBezTo>
                          <a:pt x="292" y="118"/>
                          <a:pt x="329" y="99"/>
                          <a:pt x="389" y="99"/>
                        </a:cubicBezTo>
                        <a:close/>
                        <a:moveTo>
                          <a:pt x="425" y="1"/>
                        </a:moveTo>
                        <a:cubicBezTo>
                          <a:pt x="413" y="1"/>
                          <a:pt x="401" y="1"/>
                          <a:pt x="389" y="2"/>
                        </a:cubicBezTo>
                        <a:cubicBezTo>
                          <a:pt x="311" y="2"/>
                          <a:pt x="250" y="21"/>
                          <a:pt x="177" y="62"/>
                        </a:cubicBezTo>
                        <a:cubicBezTo>
                          <a:pt x="43" y="155"/>
                          <a:pt x="1" y="330"/>
                          <a:pt x="43" y="543"/>
                        </a:cubicBezTo>
                        <a:cubicBezTo>
                          <a:pt x="61" y="732"/>
                          <a:pt x="158" y="945"/>
                          <a:pt x="311" y="1139"/>
                        </a:cubicBezTo>
                        <a:cubicBezTo>
                          <a:pt x="445" y="1310"/>
                          <a:pt x="579" y="1389"/>
                          <a:pt x="676" y="1426"/>
                        </a:cubicBezTo>
                        <a:cubicBezTo>
                          <a:pt x="736" y="1449"/>
                          <a:pt x="773" y="1449"/>
                          <a:pt x="791" y="1449"/>
                        </a:cubicBezTo>
                        <a:lnTo>
                          <a:pt x="828" y="1680"/>
                        </a:lnTo>
                        <a:cubicBezTo>
                          <a:pt x="657" y="1717"/>
                          <a:pt x="274" y="1888"/>
                          <a:pt x="116" y="2641"/>
                        </a:cubicBezTo>
                        <a:cubicBezTo>
                          <a:pt x="19" y="3140"/>
                          <a:pt x="232" y="3449"/>
                          <a:pt x="523" y="3565"/>
                        </a:cubicBezTo>
                        <a:cubicBezTo>
                          <a:pt x="614" y="3599"/>
                          <a:pt x="713" y="3617"/>
                          <a:pt x="813" y="3617"/>
                        </a:cubicBezTo>
                        <a:cubicBezTo>
                          <a:pt x="1049" y="3617"/>
                          <a:pt x="1296" y="3522"/>
                          <a:pt x="1484" y="3334"/>
                        </a:cubicBezTo>
                        <a:cubicBezTo>
                          <a:pt x="1715" y="3066"/>
                          <a:pt x="1868" y="2872"/>
                          <a:pt x="1928" y="2659"/>
                        </a:cubicBezTo>
                        <a:cubicBezTo>
                          <a:pt x="2006" y="2447"/>
                          <a:pt x="2025" y="2257"/>
                          <a:pt x="1983" y="1985"/>
                        </a:cubicBezTo>
                        <a:cubicBezTo>
                          <a:pt x="1891" y="1564"/>
                          <a:pt x="1849" y="1255"/>
                          <a:pt x="1775" y="871"/>
                        </a:cubicBezTo>
                        <a:cubicBezTo>
                          <a:pt x="1734" y="677"/>
                          <a:pt x="1637" y="561"/>
                          <a:pt x="1503" y="464"/>
                        </a:cubicBezTo>
                        <a:cubicBezTo>
                          <a:pt x="1369" y="386"/>
                          <a:pt x="1216" y="349"/>
                          <a:pt x="1041" y="252"/>
                        </a:cubicBezTo>
                        <a:cubicBezTo>
                          <a:pt x="789" y="126"/>
                          <a:pt x="603" y="1"/>
                          <a:pt x="425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1" name="Google Shape;2161;p47"/>
                  <p:cNvSpPr/>
                  <p:nvPr/>
                </p:nvSpPr>
                <p:spPr>
                  <a:xfrm>
                    <a:off x="6982577" y="2843731"/>
                    <a:ext cx="403951" cy="6053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3" h="3781" extrusionOk="0">
                        <a:moveTo>
                          <a:pt x="917" y="1"/>
                        </a:moveTo>
                        <a:cubicBezTo>
                          <a:pt x="736" y="1"/>
                          <a:pt x="553" y="54"/>
                          <a:pt x="462" y="64"/>
                        </a:cubicBezTo>
                        <a:cubicBezTo>
                          <a:pt x="287" y="64"/>
                          <a:pt x="97" y="350"/>
                          <a:pt x="37" y="678"/>
                        </a:cubicBezTo>
                        <a:cubicBezTo>
                          <a:pt x="0" y="1007"/>
                          <a:pt x="171" y="1644"/>
                          <a:pt x="462" y="2143"/>
                        </a:cubicBezTo>
                        <a:cubicBezTo>
                          <a:pt x="730" y="2624"/>
                          <a:pt x="1368" y="3760"/>
                          <a:pt x="1599" y="3779"/>
                        </a:cubicBezTo>
                        <a:cubicBezTo>
                          <a:pt x="1609" y="3780"/>
                          <a:pt x="1620" y="3780"/>
                          <a:pt x="1630" y="3780"/>
                        </a:cubicBezTo>
                        <a:cubicBezTo>
                          <a:pt x="1827" y="3780"/>
                          <a:pt x="1974" y="3613"/>
                          <a:pt x="2158" y="3354"/>
                        </a:cubicBezTo>
                        <a:cubicBezTo>
                          <a:pt x="2389" y="2989"/>
                          <a:pt x="2523" y="2684"/>
                          <a:pt x="2523" y="2684"/>
                        </a:cubicBezTo>
                        <a:cubicBezTo>
                          <a:pt x="2523" y="2684"/>
                          <a:pt x="1520" y="526"/>
                          <a:pt x="1326" y="198"/>
                        </a:cubicBezTo>
                        <a:cubicBezTo>
                          <a:pt x="1237" y="43"/>
                          <a:pt x="1078" y="1"/>
                          <a:pt x="917" y="1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2" name="Google Shape;2162;p47"/>
                  <p:cNvSpPr/>
                  <p:nvPr/>
                </p:nvSpPr>
                <p:spPr>
                  <a:xfrm>
                    <a:off x="6976653" y="2835405"/>
                    <a:ext cx="418841" cy="6204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6" h="3875" extrusionOk="0">
                        <a:moveTo>
                          <a:pt x="924" y="0"/>
                        </a:moveTo>
                        <a:cubicBezTo>
                          <a:pt x="749" y="19"/>
                          <a:pt x="555" y="56"/>
                          <a:pt x="499" y="56"/>
                        </a:cubicBezTo>
                        <a:cubicBezTo>
                          <a:pt x="384" y="56"/>
                          <a:pt x="268" y="153"/>
                          <a:pt x="190" y="268"/>
                        </a:cubicBezTo>
                        <a:cubicBezTo>
                          <a:pt x="116" y="384"/>
                          <a:pt x="56" y="559"/>
                          <a:pt x="37" y="730"/>
                        </a:cubicBezTo>
                        <a:cubicBezTo>
                          <a:pt x="0" y="906"/>
                          <a:pt x="37" y="1156"/>
                          <a:pt x="116" y="1405"/>
                        </a:cubicBezTo>
                        <a:cubicBezTo>
                          <a:pt x="190" y="1673"/>
                          <a:pt x="305" y="1964"/>
                          <a:pt x="462" y="2214"/>
                        </a:cubicBezTo>
                        <a:cubicBezTo>
                          <a:pt x="596" y="2463"/>
                          <a:pt x="827" y="2870"/>
                          <a:pt x="1040" y="3216"/>
                        </a:cubicBezTo>
                        <a:cubicBezTo>
                          <a:pt x="1155" y="3387"/>
                          <a:pt x="1271" y="3544"/>
                          <a:pt x="1363" y="3660"/>
                        </a:cubicBezTo>
                        <a:cubicBezTo>
                          <a:pt x="1405" y="3715"/>
                          <a:pt x="1460" y="3775"/>
                          <a:pt x="1502" y="3812"/>
                        </a:cubicBezTo>
                        <a:cubicBezTo>
                          <a:pt x="1539" y="3849"/>
                          <a:pt x="1576" y="3868"/>
                          <a:pt x="1617" y="3868"/>
                        </a:cubicBezTo>
                        <a:cubicBezTo>
                          <a:pt x="1643" y="3872"/>
                          <a:pt x="1666" y="3874"/>
                          <a:pt x="1689" y="3874"/>
                        </a:cubicBezTo>
                        <a:cubicBezTo>
                          <a:pt x="1788" y="3874"/>
                          <a:pt x="1866" y="3835"/>
                          <a:pt x="1941" y="3775"/>
                        </a:cubicBezTo>
                        <a:cubicBezTo>
                          <a:pt x="2038" y="3678"/>
                          <a:pt x="2135" y="3563"/>
                          <a:pt x="2232" y="3429"/>
                        </a:cubicBezTo>
                        <a:cubicBezTo>
                          <a:pt x="2481" y="3082"/>
                          <a:pt x="2615" y="2773"/>
                          <a:pt x="2615" y="2773"/>
                        </a:cubicBezTo>
                        <a:lnTo>
                          <a:pt x="2615" y="2736"/>
                        </a:lnTo>
                        <a:lnTo>
                          <a:pt x="2615" y="2713"/>
                        </a:lnTo>
                        <a:cubicBezTo>
                          <a:pt x="2615" y="2713"/>
                          <a:pt x="2578" y="2639"/>
                          <a:pt x="2560" y="2620"/>
                        </a:cubicBezTo>
                        <a:lnTo>
                          <a:pt x="2500" y="2736"/>
                        </a:lnTo>
                        <a:cubicBezTo>
                          <a:pt x="2500" y="2754"/>
                          <a:pt x="2384" y="3041"/>
                          <a:pt x="2153" y="3369"/>
                        </a:cubicBezTo>
                        <a:cubicBezTo>
                          <a:pt x="2056" y="3503"/>
                          <a:pt x="1964" y="3618"/>
                          <a:pt x="1885" y="3697"/>
                        </a:cubicBezTo>
                        <a:cubicBezTo>
                          <a:pt x="1820" y="3743"/>
                          <a:pt x="1757" y="3780"/>
                          <a:pt x="1682" y="3780"/>
                        </a:cubicBezTo>
                        <a:cubicBezTo>
                          <a:pt x="1667" y="3780"/>
                          <a:pt x="1652" y="3778"/>
                          <a:pt x="1636" y="3775"/>
                        </a:cubicBezTo>
                        <a:cubicBezTo>
                          <a:pt x="1636" y="3775"/>
                          <a:pt x="1594" y="3752"/>
                          <a:pt x="1557" y="3734"/>
                        </a:cubicBezTo>
                        <a:cubicBezTo>
                          <a:pt x="1520" y="3697"/>
                          <a:pt x="1479" y="3660"/>
                          <a:pt x="1442" y="3600"/>
                        </a:cubicBezTo>
                        <a:cubicBezTo>
                          <a:pt x="1345" y="3484"/>
                          <a:pt x="1229" y="3332"/>
                          <a:pt x="1132" y="3156"/>
                        </a:cubicBezTo>
                        <a:cubicBezTo>
                          <a:pt x="901" y="2810"/>
                          <a:pt x="670" y="2408"/>
                          <a:pt x="536" y="2177"/>
                        </a:cubicBezTo>
                        <a:cubicBezTo>
                          <a:pt x="402" y="1927"/>
                          <a:pt x="287" y="1655"/>
                          <a:pt x="208" y="1387"/>
                        </a:cubicBezTo>
                        <a:cubicBezTo>
                          <a:pt x="134" y="1137"/>
                          <a:pt x="116" y="888"/>
                          <a:pt x="134" y="730"/>
                        </a:cubicBezTo>
                        <a:cubicBezTo>
                          <a:pt x="153" y="578"/>
                          <a:pt x="208" y="425"/>
                          <a:pt x="287" y="328"/>
                        </a:cubicBezTo>
                        <a:cubicBezTo>
                          <a:pt x="347" y="213"/>
                          <a:pt x="439" y="153"/>
                          <a:pt x="499" y="153"/>
                        </a:cubicBezTo>
                        <a:cubicBezTo>
                          <a:pt x="596" y="153"/>
                          <a:pt x="749" y="116"/>
                          <a:pt x="924" y="116"/>
                        </a:cubicBezTo>
                        <a:lnTo>
                          <a:pt x="1095" y="116"/>
                        </a:lnTo>
                        <a:lnTo>
                          <a:pt x="1077" y="37"/>
                        </a:lnTo>
                        <a:cubicBezTo>
                          <a:pt x="998" y="19"/>
                          <a:pt x="1040" y="0"/>
                          <a:pt x="961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3" name="Google Shape;2163;p47"/>
                  <p:cNvSpPr/>
                  <p:nvPr/>
                </p:nvSpPr>
                <p:spPr>
                  <a:xfrm>
                    <a:off x="5820350" y="2644555"/>
                    <a:ext cx="1458259" cy="8471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08" h="5291" extrusionOk="0">
                        <a:moveTo>
                          <a:pt x="6853" y="0"/>
                        </a:moveTo>
                        <a:lnTo>
                          <a:pt x="328" y="116"/>
                        </a:lnTo>
                        <a:cubicBezTo>
                          <a:pt x="116" y="116"/>
                          <a:pt x="0" y="305"/>
                          <a:pt x="79" y="518"/>
                        </a:cubicBezTo>
                        <a:lnTo>
                          <a:pt x="1696" y="4889"/>
                        </a:lnTo>
                        <a:cubicBezTo>
                          <a:pt x="1770" y="5120"/>
                          <a:pt x="2024" y="5291"/>
                          <a:pt x="2232" y="5291"/>
                        </a:cubicBezTo>
                        <a:lnTo>
                          <a:pt x="8798" y="5175"/>
                        </a:lnTo>
                        <a:cubicBezTo>
                          <a:pt x="9010" y="5175"/>
                          <a:pt x="9107" y="4986"/>
                          <a:pt x="9029" y="4755"/>
                        </a:cubicBezTo>
                        <a:lnTo>
                          <a:pt x="7393" y="421"/>
                        </a:lnTo>
                        <a:cubicBezTo>
                          <a:pt x="7315" y="190"/>
                          <a:pt x="7065" y="0"/>
                          <a:pt x="685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4" name="Google Shape;2164;p47"/>
                  <p:cNvSpPr/>
                  <p:nvPr/>
                </p:nvSpPr>
                <p:spPr>
                  <a:xfrm>
                    <a:off x="5820350" y="2637831"/>
                    <a:ext cx="1461141" cy="8634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26" h="5393" extrusionOk="0">
                        <a:moveTo>
                          <a:pt x="6853" y="98"/>
                        </a:moveTo>
                        <a:cubicBezTo>
                          <a:pt x="7047" y="98"/>
                          <a:pt x="7278" y="273"/>
                          <a:pt x="7356" y="463"/>
                        </a:cubicBezTo>
                        <a:lnTo>
                          <a:pt x="8973" y="4815"/>
                        </a:lnTo>
                        <a:cubicBezTo>
                          <a:pt x="9010" y="4931"/>
                          <a:pt x="9010" y="5009"/>
                          <a:pt x="8973" y="5065"/>
                        </a:cubicBezTo>
                        <a:cubicBezTo>
                          <a:pt x="8955" y="5143"/>
                          <a:pt x="8876" y="5162"/>
                          <a:pt x="8798" y="5180"/>
                        </a:cubicBezTo>
                        <a:lnTo>
                          <a:pt x="2232" y="5277"/>
                        </a:lnTo>
                        <a:cubicBezTo>
                          <a:pt x="2223" y="5278"/>
                          <a:pt x="2213" y="5279"/>
                          <a:pt x="2203" y="5279"/>
                        </a:cubicBezTo>
                        <a:cubicBezTo>
                          <a:pt x="2020" y="5279"/>
                          <a:pt x="1808" y="5114"/>
                          <a:pt x="1733" y="4912"/>
                        </a:cubicBezTo>
                        <a:lnTo>
                          <a:pt x="134" y="560"/>
                        </a:lnTo>
                        <a:cubicBezTo>
                          <a:pt x="97" y="444"/>
                          <a:pt x="97" y="366"/>
                          <a:pt x="134" y="292"/>
                        </a:cubicBezTo>
                        <a:cubicBezTo>
                          <a:pt x="176" y="232"/>
                          <a:pt x="231" y="195"/>
                          <a:pt x="328" y="195"/>
                        </a:cubicBezTo>
                        <a:lnTo>
                          <a:pt x="6853" y="98"/>
                        </a:lnTo>
                        <a:close/>
                        <a:moveTo>
                          <a:pt x="6853" y="1"/>
                        </a:moveTo>
                        <a:lnTo>
                          <a:pt x="328" y="98"/>
                        </a:lnTo>
                        <a:cubicBezTo>
                          <a:pt x="194" y="98"/>
                          <a:pt x="97" y="158"/>
                          <a:pt x="60" y="250"/>
                        </a:cubicBezTo>
                        <a:cubicBezTo>
                          <a:pt x="0" y="347"/>
                          <a:pt x="0" y="463"/>
                          <a:pt x="37" y="578"/>
                        </a:cubicBezTo>
                        <a:lnTo>
                          <a:pt x="1636" y="4949"/>
                        </a:lnTo>
                        <a:cubicBezTo>
                          <a:pt x="1733" y="5199"/>
                          <a:pt x="1982" y="5393"/>
                          <a:pt x="2232" y="5393"/>
                        </a:cubicBezTo>
                        <a:lnTo>
                          <a:pt x="8798" y="5277"/>
                        </a:lnTo>
                        <a:cubicBezTo>
                          <a:pt x="8913" y="5277"/>
                          <a:pt x="9010" y="5217"/>
                          <a:pt x="9070" y="5125"/>
                        </a:cubicBezTo>
                        <a:cubicBezTo>
                          <a:pt x="9126" y="5028"/>
                          <a:pt x="9126" y="4912"/>
                          <a:pt x="9070" y="4778"/>
                        </a:cubicBezTo>
                        <a:lnTo>
                          <a:pt x="7453" y="444"/>
                        </a:lnTo>
                        <a:cubicBezTo>
                          <a:pt x="7356" y="195"/>
                          <a:pt x="7107" y="1"/>
                          <a:pt x="6853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5" name="Google Shape;2165;p47"/>
                  <p:cNvSpPr/>
                  <p:nvPr/>
                </p:nvSpPr>
                <p:spPr>
                  <a:xfrm>
                    <a:off x="5826274" y="2662968"/>
                    <a:ext cx="1436805" cy="8383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74" h="5236" extrusionOk="0">
                        <a:moveTo>
                          <a:pt x="6779" y="93"/>
                        </a:moveTo>
                        <a:cubicBezTo>
                          <a:pt x="6954" y="93"/>
                          <a:pt x="7185" y="250"/>
                          <a:pt x="7259" y="463"/>
                        </a:cubicBezTo>
                        <a:lnTo>
                          <a:pt x="8839" y="4677"/>
                        </a:lnTo>
                        <a:cubicBezTo>
                          <a:pt x="8876" y="4774"/>
                          <a:pt x="8858" y="4871"/>
                          <a:pt x="8839" y="4926"/>
                        </a:cubicBezTo>
                        <a:cubicBezTo>
                          <a:pt x="8802" y="4986"/>
                          <a:pt x="8742" y="5023"/>
                          <a:pt x="8645" y="5023"/>
                        </a:cubicBezTo>
                        <a:lnTo>
                          <a:pt x="2177" y="5139"/>
                        </a:lnTo>
                        <a:cubicBezTo>
                          <a:pt x="1987" y="5139"/>
                          <a:pt x="1775" y="4968"/>
                          <a:pt x="1696" y="4774"/>
                        </a:cubicBezTo>
                        <a:lnTo>
                          <a:pt x="139" y="537"/>
                        </a:lnTo>
                        <a:cubicBezTo>
                          <a:pt x="97" y="440"/>
                          <a:pt x="97" y="347"/>
                          <a:pt x="139" y="287"/>
                        </a:cubicBezTo>
                        <a:cubicBezTo>
                          <a:pt x="176" y="232"/>
                          <a:pt x="231" y="190"/>
                          <a:pt x="310" y="190"/>
                        </a:cubicBezTo>
                        <a:lnTo>
                          <a:pt x="6779" y="93"/>
                        </a:lnTo>
                        <a:close/>
                        <a:moveTo>
                          <a:pt x="6779" y="1"/>
                        </a:moveTo>
                        <a:lnTo>
                          <a:pt x="310" y="93"/>
                        </a:lnTo>
                        <a:cubicBezTo>
                          <a:pt x="194" y="93"/>
                          <a:pt x="97" y="153"/>
                          <a:pt x="42" y="250"/>
                        </a:cubicBezTo>
                        <a:cubicBezTo>
                          <a:pt x="0" y="324"/>
                          <a:pt x="0" y="440"/>
                          <a:pt x="42" y="578"/>
                        </a:cubicBezTo>
                        <a:lnTo>
                          <a:pt x="1599" y="4811"/>
                        </a:lnTo>
                        <a:cubicBezTo>
                          <a:pt x="1696" y="5042"/>
                          <a:pt x="1927" y="5236"/>
                          <a:pt x="2177" y="5236"/>
                        </a:cubicBezTo>
                        <a:lnTo>
                          <a:pt x="8645" y="5120"/>
                        </a:lnTo>
                        <a:cubicBezTo>
                          <a:pt x="8779" y="5120"/>
                          <a:pt x="8876" y="5060"/>
                          <a:pt x="8918" y="4968"/>
                        </a:cubicBezTo>
                        <a:cubicBezTo>
                          <a:pt x="8973" y="4889"/>
                          <a:pt x="8973" y="4774"/>
                          <a:pt x="8936" y="4640"/>
                        </a:cubicBezTo>
                        <a:lnTo>
                          <a:pt x="7356" y="421"/>
                        </a:lnTo>
                        <a:cubicBezTo>
                          <a:pt x="7259" y="172"/>
                          <a:pt x="7010" y="1"/>
                          <a:pt x="6779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6" name="Google Shape;2166;p47"/>
                  <p:cNvSpPr/>
                  <p:nvPr/>
                </p:nvSpPr>
                <p:spPr>
                  <a:xfrm>
                    <a:off x="5885354" y="2730374"/>
                    <a:ext cx="215505" cy="2376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6" h="1484" extrusionOk="0">
                        <a:moveTo>
                          <a:pt x="116" y="0"/>
                        </a:moveTo>
                        <a:cubicBezTo>
                          <a:pt x="38" y="0"/>
                          <a:pt x="1" y="79"/>
                          <a:pt x="19" y="157"/>
                        </a:cubicBezTo>
                        <a:lnTo>
                          <a:pt x="463" y="1331"/>
                        </a:lnTo>
                        <a:cubicBezTo>
                          <a:pt x="500" y="1405"/>
                          <a:pt x="578" y="1483"/>
                          <a:pt x="652" y="1483"/>
                        </a:cubicBezTo>
                        <a:lnTo>
                          <a:pt x="1248" y="1465"/>
                        </a:lnTo>
                        <a:cubicBezTo>
                          <a:pt x="1327" y="1465"/>
                          <a:pt x="1345" y="1405"/>
                          <a:pt x="1327" y="1331"/>
                        </a:cubicBezTo>
                        <a:lnTo>
                          <a:pt x="883" y="134"/>
                        </a:lnTo>
                        <a:cubicBezTo>
                          <a:pt x="865" y="60"/>
                          <a:pt x="768" y="0"/>
                          <a:pt x="71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7" name="Google Shape;2167;p47"/>
                  <p:cNvSpPr/>
                  <p:nvPr/>
                </p:nvSpPr>
                <p:spPr>
                  <a:xfrm>
                    <a:off x="5878789" y="2721408"/>
                    <a:ext cx="228794" cy="252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9" h="1577" extrusionOk="0">
                        <a:moveTo>
                          <a:pt x="753" y="98"/>
                        </a:moveTo>
                        <a:cubicBezTo>
                          <a:pt x="790" y="98"/>
                          <a:pt x="869" y="153"/>
                          <a:pt x="887" y="213"/>
                        </a:cubicBezTo>
                        <a:lnTo>
                          <a:pt x="1331" y="1387"/>
                        </a:lnTo>
                        <a:lnTo>
                          <a:pt x="1331" y="1461"/>
                        </a:lnTo>
                        <a:cubicBezTo>
                          <a:pt x="1313" y="1461"/>
                          <a:pt x="1313" y="1461"/>
                          <a:pt x="1289" y="1484"/>
                        </a:cubicBezTo>
                        <a:lnTo>
                          <a:pt x="693" y="1484"/>
                        </a:lnTo>
                        <a:cubicBezTo>
                          <a:pt x="638" y="1484"/>
                          <a:pt x="578" y="1424"/>
                          <a:pt x="559" y="1369"/>
                        </a:cubicBezTo>
                        <a:lnTo>
                          <a:pt x="116" y="190"/>
                        </a:lnTo>
                        <a:cubicBezTo>
                          <a:pt x="97" y="153"/>
                          <a:pt x="97" y="135"/>
                          <a:pt x="116" y="135"/>
                        </a:cubicBezTo>
                        <a:cubicBezTo>
                          <a:pt x="116" y="116"/>
                          <a:pt x="116" y="116"/>
                          <a:pt x="157" y="116"/>
                        </a:cubicBezTo>
                        <a:lnTo>
                          <a:pt x="753" y="98"/>
                        </a:lnTo>
                        <a:close/>
                        <a:moveTo>
                          <a:pt x="753" y="1"/>
                        </a:moveTo>
                        <a:lnTo>
                          <a:pt x="157" y="19"/>
                        </a:lnTo>
                        <a:cubicBezTo>
                          <a:pt x="97" y="19"/>
                          <a:pt x="42" y="38"/>
                          <a:pt x="19" y="75"/>
                        </a:cubicBezTo>
                        <a:cubicBezTo>
                          <a:pt x="0" y="116"/>
                          <a:pt x="0" y="172"/>
                          <a:pt x="19" y="232"/>
                        </a:cubicBezTo>
                        <a:lnTo>
                          <a:pt x="462" y="1405"/>
                        </a:lnTo>
                        <a:cubicBezTo>
                          <a:pt x="504" y="1503"/>
                          <a:pt x="578" y="1576"/>
                          <a:pt x="693" y="1576"/>
                        </a:cubicBezTo>
                        <a:lnTo>
                          <a:pt x="1289" y="1576"/>
                        </a:lnTo>
                        <a:cubicBezTo>
                          <a:pt x="1331" y="1576"/>
                          <a:pt x="1386" y="1539"/>
                          <a:pt x="1405" y="1503"/>
                        </a:cubicBezTo>
                        <a:cubicBezTo>
                          <a:pt x="1428" y="1461"/>
                          <a:pt x="1428" y="1405"/>
                          <a:pt x="1405" y="1369"/>
                        </a:cubicBezTo>
                        <a:lnTo>
                          <a:pt x="984" y="172"/>
                        </a:lnTo>
                        <a:cubicBezTo>
                          <a:pt x="943" y="75"/>
                          <a:pt x="850" y="1"/>
                          <a:pt x="753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8" name="Google Shape;2168;p47"/>
                  <p:cNvSpPr/>
                  <p:nvPr/>
                </p:nvSpPr>
                <p:spPr>
                  <a:xfrm>
                    <a:off x="5918657" y="2745904"/>
                    <a:ext cx="108233" cy="955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6" h="597" extrusionOk="0">
                        <a:moveTo>
                          <a:pt x="232" y="0"/>
                        </a:moveTo>
                        <a:cubicBezTo>
                          <a:pt x="79" y="19"/>
                          <a:pt x="1" y="134"/>
                          <a:pt x="61" y="310"/>
                        </a:cubicBezTo>
                        <a:cubicBezTo>
                          <a:pt x="139" y="462"/>
                          <a:pt x="292" y="596"/>
                          <a:pt x="444" y="596"/>
                        </a:cubicBezTo>
                        <a:cubicBezTo>
                          <a:pt x="601" y="596"/>
                          <a:pt x="675" y="462"/>
                          <a:pt x="620" y="291"/>
                        </a:cubicBezTo>
                        <a:cubicBezTo>
                          <a:pt x="560" y="134"/>
                          <a:pt x="389" y="0"/>
                          <a:pt x="23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9" name="Google Shape;2169;p47"/>
                  <p:cNvSpPr/>
                  <p:nvPr/>
                </p:nvSpPr>
                <p:spPr>
                  <a:xfrm>
                    <a:off x="5915775" y="2739980"/>
                    <a:ext cx="113997" cy="1080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2" h="675" extrusionOk="0">
                        <a:moveTo>
                          <a:pt x="250" y="97"/>
                        </a:moveTo>
                        <a:cubicBezTo>
                          <a:pt x="365" y="97"/>
                          <a:pt x="541" y="213"/>
                          <a:pt x="578" y="347"/>
                        </a:cubicBezTo>
                        <a:cubicBezTo>
                          <a:pt x="619" y="421"/>
                          <a:pt x="596" y="481"/>
                          <a:pt x="578" y="518"/>
                        </a:cubicBezTo>
                        <a:cubicBezTo>
                          <a:pt x="559" y="559"/>
                          <a:pt x="522" y="578"/>
                          <a:pt x="462" y="578"/>
                        </a:cubicBezTo>
                        <a:cubicBezTo>
                          <a:pt x="347" y="578"/>
                          <a:pt x="194" y="462"/>
                          <a:pt x="134" y="328"/>
                        </a:cubicBezTo>
                        <a:cubicBezTo>
                          <a:pt x="116" y="250"/>
                          <a:pt x="116" y="190"/>
                          <a:pt x="134" y="153"/>
                        </a:cubicBezTo>
                        <a:cubicBezTo>
                          <a:pt x="157" y="116"/>
                          <a:pt x="194" y="97"/>
                          <a:pt x="250" y="97"/>
                        </a:cubicBezTo>
                        <a:close/>
                        <a:moveTo>
                          <a:pt x="250" y="0"/>
                        </a:moveTo>
                        <a:cubicBezTo>
                          <a:pt x="157" y="0"/>
                          <a:pt x="79" y="37"/>
                          <a:pt x="42" y="116"/>
                        </a:cubicBezTo>
                        <a:cubicBezTo>
                          <a:pt x="0" y="171"/>
                          <a:pt x="0" y="268"/>
                          <a:pt x="42" y="365"/>
                        </a:cubicBezTo>
                        <a:cubicBezTo>
                          <a:pt x="97" y="536"/>
                          <a:pt x="291" y="675"/>
                          <a:pt x="462" y="675"/>
                        </a:cubicBezTo>
                        <a:cubicBezTo>
                          <a:pt x="559" y="675"/>
                          <a:pt x="638" y="633"/>
                          <a:pt x="675" y="559"/>
                        </a:cubicBezTo>
                        <a:cubicBezTo>
                          <a:pt x="712" y="499"/>
                          <a:pt x="712" y="402"/>
                          <a:pt x="675" y="305"/>
                        </a:cubicBezTo>
                        <a:cubicBezTo>
                          <a:pt x="619" y="134"/>
                          <a:pt x="425" y="0"/>
                          <a:pt x="250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70" name="Google Shape;2170;p47"/>
                  <p:cNvSpPr/>
                  <p:nvPr/>
                </p:nvSpPr>
                <p:spPr>
                  <a:xfrm>
                    <a:off x="5968290" y="2859742"/>
                    <a:ext cx="86618" cy="77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1" h="482" extrusionOk="0">
                        <a:moveTo>
                          <a:pt x="194" y="1"/>
                        </a:moveTo>
                        <a:cubicBezTo>
                          <a:pt x="60" y="1"/>
                          <a:pt x="0" y="116"/>
                          <a:pt x="60" y="250"/>
                        </a:cubicBezTo>
                        <a:cubicBezTo>
                          <a:pt x="97" y="389"/>
                          <a:pt x="231" y="481"/>
                          <a:pt x="365" y="481"/>
                        </a:cubicBezTo>
                        <a:cubicBezTo>
                          <a:pt x="481" y="481"/>
                          <a:pt x="541" y="366"/>
                          <a:pt x="499" y="232"/>
                        </a:cubicBezTo>
                        <a:cubicBezTo>
                          <a:pt x="444" y="116"/>
                          <a:pt x="310" y="1"/>
                          <a:pt x="19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71" name="Google Shape;2171;p47"/>
                  <p:cNvSpPr/>
                  <p:nvPr/>
                </p:nvSpPr>
                <p:spPr>
                  <a:xfrm>
                    <a:off x="5965248" y="2853658"/>
                    <a:ext cx="95584" cy="92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7" h="580" extrusionOk="0">
                        <a:moveTo>
                          <a:pt x="213" y="99"/>
                        </a:moveTo>
                        <a:cubicBezTo>
                          <a:pt x="310" y="99"/>
                          <a:pt x="426" y="196"/>
                          <a:pt x="463" y="288"/>
                        </a:cubicBezTo>
                        <a:cubicBezTo>
                          <a:pt x="481" y="348"/>
                          <a:pt x="481" y="404"/>
                          <a:pt x="463" y="427"/>
                        </a:cubicBezTo>
                        <a:cubicBezTo>
                          <a:pt x="463" y="445"/>
                          <a:pt x="426" y="464"/>
                          <a:pt x="384" y="464"/>
                        </a:cubicBezTo>
                        <a:cubicBezTo>
                          <a:pt x="376" y="466"/>
                          <a:pt x="368" y="466"/>
                          <a:pt x="360" y="466"/>
                        </a:cubicBezTo>
                        <a:cubicBezTo>
                          <a:pt x="266" y="466"/>
                          <a:pt x="150" y="376"/>
                          <a:pt x="116" y="270"/>
                        </a:cubicBezTo>
                        <a:cubicBezTo>
                          <a:pt x="98" y="214"/>
                          <a:pt x="98" y="173"/>
                          <a:pt x="116" y="136"/>
                        </a:cubicBezTo>
                        <a:cubicBezTo>
                          <a:pt x="135" y="117"/>
                          <a:pt x="153" y="99"/>
                          <a:pt x="213" y="99"/>
                        </a:cubicBezTo>
                        <a:close/>
                        <a:moveTo>
                          <a:pt x="242" y="0"/>
                        </a:moveTo>
                        <a:cubicBezTo>
                          <a:pt x="232" y="0"/>
                          <a:pt x="223" y="1"/>
                          <a:pt x="213" y="2"/>
                        </a:cubicBezTo>
                        <a:cubicBezTo>
                          <a:pt x="135" y="2"/>
                          <a:pt x="56" y="39"/>
                          <a:pt x="19" y="99"/>
                        </a:cubicBezTo>
                        <a:cubicBezTo>
                          <a:pt x="1" y="154"/>
                          <a:pt x="1" y="233"/>
                          <a:pt x="19" y="311"/>
                        </a:cubicBezTo>
                        <a:cubicBezTo>
                          <a:pt x="79" y="464"/>
                          <a:pt x="232" y="579"/>
                          <a:pt x="384" y="579"/>
                        </a:cubicBezTo>
                        <a:cubicBezTo>
                          <a:pt x="463" y="579"/>
                          <a:pt x="518" y="543"/>
                          <a:pt x="560" y="482"/>
                        </a:cubicBezTo>
                        <a:cubicBezTo>
                          <a:pt x="597" y="404"/>
                          <a:pt x="597" y="348"/>
                          <a:pt x="560" y="270"/>
                        </a:cubicBezTo>
                        <a:cubicBezTo>
                          <a:pt x="504" y="127"/>
                          <a:pt x="382" y="0"/>
                          <a:pt x="242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72" name="Google Shape;2172;p47"/>
                  <p:cNvSpPr/>
                  <p:nvPr/>
                </p:nvSpPr>
                <p:spPr>
                  <a:xfrm>
                    <a:off x="6711033" y="2812029"/>
                    <a:ext cx="480963" cy="205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4" h="1285" extrusionOk="0">
                        <a:moveTo>
                          <a:pt x="2045" y="0"/>
                        </a:moveTo>
                        <a:cubicBezTo>
                          <a:pt x="1897" y="0"/>
                          <a:pt x="1763" y="14"/>
                          <a:pt x="1678" y="14"/>
                        </a:cubicBezTo>
                        <a:cubicBezTo>
                          <a:pt x="1662" y="14"/>
                          <a:pt x="1648" y="14"/>
                          <a:pt x="1636" y="12"/>
                        </a:cubicBezTo>
                        <a:cubicBezTo>
                          <a:pt x="1626" y="10"/>
                          <a:pt x="1614" y="9"/>
                          <a:pt x="1602" y="9"/>
                        </a:cubicBezTo>
                        <a:cubicBezTo>
                          <a:pt x="1400" y="9"/>
                          <a:pt x="888" y="301"/>
                          <a:pt x="596" y="340"/>
                        </a:cubicBezTo>
                        <a:cubicBezTo>
                          <a:pt x="310" y="377"/>
                          <a:pt x="176" y="299"/>
                          <a:pt x="79" y="493"/>
                        </a:cubicBezTo>
                        <a:cubicBezTo>
                          <a:pt x="0" y="664"/>
                          <a:pt x="0" y="918"/>
                          <a:pt x="176" y="1052"/>
                        </a:cubicBezTo>
                        <a:cubicBezTo>
                          <a:pt x="289" y="1121"/>
                          <a:pt x="397" y="1155"/>
                          <a:pt x="539" y="1155"/>
                        </a:cubicBezTo>
                        <a:cubicBezTo>
                          <a:pt x="635" y="1155"/>
                          <a:pt x="747" y="1139"/>
                          <a:pt x="888" y="1107"/>
                        </a:cubicBezTo>
                        <a:cubicBezTo>
                          <a:pt x="1061" y="1071"/>
                          <a:pt x="1219" y="1052"/>
                          <a:pt x="1363" y="1052"/>
                        </a:cubicBezTo>
                        <a:cubicBezTo>
                          <a:pt x="1507" y="1052"/>
                          <a:pt x="1636" y="1071"/>
                          <a:pt x="1752" y="1107"/>
                        </a:cubicBezTo>
                        <a:cubicBezTo>
                          <a:pt x="1983" y="1186"/>
                          <a:pt x="2177" y="1265"/>
                          <a:pt x="2408" y="1283"/>
                        </a:cubicBezTo>
                        <a:cubicBezTo>
                          <a:pt x="2418" y="1284"/>
                          <a:pt x="2429" y="1284"/>
                          <a:pt x="2439" y="1284"/>
                        </a:cubicBezTo>
                        <a:cubicBezTo>
                          <a:pt x="2651" y="1284"/>
                          <a:pt x="2949" y="1115"/>
                          <a:pt x="2967" y="895"/>
                        </a:cubicBezTo>
                        <a:cubicBezTo>
                          <a:pt x="3004" y="664"/>
                          <a:pt x="2791" y="299"/>
                          <a:pt x="2791" y="299"/>
                        </a:cubicBezTo>
                        <a:cubicBezTo>
                          <a:pt x="2630" y="45"/>
                          <a:pt x="2314" y="0"/>
                          <a:pt x="2045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73" name="Google Shape;2173;p47"/>
                  <p:cNvSpPr/>
                  <p:nvPr/>
                </p:nvSpPr>
                <p:spPr>
                  <a:xfrm>
                    <a:off x="6702067" y="2804344"/>
                    <a:ext cx="465593" cy="222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08" h="1387" extrusionOk="0">
                        <a:moveTo>
                          <a:pt x="1715" y="0"/>
                        </a:moveTo>
                        <a:cubicBezTo>
                          <a:pt x="1637" y="0"/>
                          <a:pt x="1577" y="19"/>
                          <a:pt x="1484" y="42"/>
                        </a:cubicBezTo>
                        <a:cubicBezTo>
                          <a:pt x="1406" y="79"/>
                          <a:pt x="1309" y="116"/>
                          <a:pt x="1212" y="157"/>
                        </a:cubicBezTo>
                        <a:cubicBezTo>
                          <a:pt x="999" y="231"/>
                          <a:pt x="791" y="328"/>
                          <a:pt x="652" y="347"/>
                        </a:cubicBezTo>
                        <a:lnTo>
                          <a:pt x="306" y="347"/>
                        </a:lnTo>
                        <a:cubicBezTo>
                          <a:pt x="232" y="365"/>
                          <a:pt x="135" y="407"/>
                          <a:pt x="98" y="504"/>
                        </a:cubicBezTo>
                        <a:cubicBezTo>
                          <a:pt x="1" y="712"/>
                          <a:pt x="19" y="985"/>
                          <a:pt x="214" y="1137"/>
                        </a:cubicBezTo>
                        <a:cubicBezTo>
                          <a:pt x="306" y="1197"/>
                          <a:pt x="403" y="1234"/>
                          <a:pt x="518" y="1253"/>
                        </a:cubicBezTo>
                        <a:cubicBezTo>
                          <a:pt x="634" y="1253"/>
                          <a:pt x="768" y="1234"/>
                          <a:pt x="944" y="1197"/>
                        </a:cubicBezTo>
                        <a:cubicBezTo>
                          <a:pt x="1105" y="1160"/>
                          <a:pt x="1254" y="1145"/>
                          <a:pt x="1388" y="1145"/>
                        </a:cubicBezTo>
                        <a:cubicBezTo>
                          <a:pt x="1542" y="1145"/>
                          <a:pt x="1676" y="1165"/>
                          <a:pt x="1789" y="1197"/>
                        </a:cubicBezTo>
                        <a:cubicBezTo>
                          <a:pt x="2020" y="1271"/>
                          <a:pt x="2233" y="1350"/>
                          <a:pt x="2445" y="1387"/>
                        </a:cubicBezTo>
                        <a:cubicBezTo>
                          <a:pt x="2579" y="1387"/>
                          <a:pt x="2713" y="1350"/>
                          <a:pt x="2847" y="1271"/>
                        </a:cubicBezTo>
                        <a:cubicBezTo>
                          <a:pt x="2870" y="1271"/>
                          <a:pt x="2889" y="1253"/>
                          <a:pt x="2907" y="1234"/>
                        </a:cubicBezTo>
                        <a:lnTo>
                          <a:pt x="2870" y="1234"/>
                        </a:lnTo>
                        <a:lnTo>
                          <a:pt x="2755" y="1216"/>
                        </a:lnTo>
                        <a:cubicBezTo>
                          <a:pt x="2658" y="1271"/>
                          <a:pt x="2542" y="1289"/>
                          <a:pt x="2464" y="1289"/>
                        </a:cubicBezTo>
                        <a:cubicBezTo>
                          <a:pt x="2251" y="1253"/>
                          <a:pt x="2062" y="1174"/>
                          <a:pt x="1831" y="1100"/>
                        </a:cubicBezTo>
                        <a:cubicBezTo>
                          <a:pt x="1704" y="1061"/>
                          <a:pt x="1564" y="1041"/>
                          <a:pt x="1413" y="1041"/>
                        </a:cubicBezTo>
                        <a:cubicBezTo>
                          <a:pt x="1261" y="1041"/>
                          <a:pt x="1098" y="1061"/>
                          <a:pt x="925" y="1100"/>
                        </a:cubicBezTo>
                        <a:cubicBezTo>
                          <a:pt x="750" y="1137"/>
                          <a:pt x="634" y="1155"/>
                          <a:pt x="518" y="1155"/>
                        </a:cubicBezTo>
                        <a:cubicBezTo>
                          <a:pt x="421" y="1137"/>
                          <a:pt x="348" y="1119"/>
                          <a:pt x="269" y="1040"/>
                        </a:cubicBezTo>
                        <a:cubicBezTo>
                          <a:pt x="117" y="943"/>
                          <a:pt x="98" y="712"/>
                          <a:pt x="172" y="559"/>
                        </a:cubicBezTo>
                        <a:cubicBezTo>
                          <a:pt x="214" y="481"/>
                          <a:pt x="250" y="462"/>
                          <a:pt x="329" y="462"/>
                        </a:cubicBezTo>
                        <a:cubicBezTo>
                          <a:pt x="366" y="453"/>
                          <a:pt x="413" y="453"/>
                          <a:pt x="471" y="453"/>
                        </a:cubicBezTo>
                        <a:cubicBezTo>
                          <a:pt x="529" y="453"/>
                          <a:pt x="597" y="453"/>
                          <a:pt x="676" y="444"/>
                        </a:cubicBezTo>
                        <a:cubicBezTo>
                          <a:pt x="847" y="425"/>
                          <a:pt x="1059" y="328"/>
                          <a:pt x="1253" y="250"/>
                        </a:cubicBezTo>
                        <a:cubicBezTo>
                          <a:pt x="1346" y="213"/>
                          <a:pt x="1443" y="176"/>
                          <a:pt x="1521" y="134"/>
                        </a:cubicBezTo>
                        <a:cubicBezTo>
                          <a:pt x="1600" y="116"/>
                          <a:pt x="1655" y="97"/>
                          <a:pt x="1692" y="97"/>
                        </a:cubicBezTo>
                        <a:cubicBezTo>
                          <a:pt x="1722" y="107"/>
                          <a:pt x="1757" y="111"/>
                          <a:pt x="1796" y="111"/>
                        </a:cubicBezTo>
                        <a:cubicBezTo>
                          <a:pt x="1834" y="111"/>
                          <a:pt x="1877" y="107"/>
                          <a:pt x="1923" y="97"/>
                        </a:cubicBezTo>
                        <a:lnTo>
                          <a:pt x="2233" y="97"/>
                        </a:lnTo>
                        <a:cubicBezTo>
                          <a:pt x="2385" y="116"/>
                          <a:pt x="2542" y="134"/>
                          <a:pt x="2658" y="231"/>
                        </a:cubicBezTo>
                        <a:cubicBezTo>
                          <a:pt x="2773" y="273"/>
                          <a:pt x="2847" y="310"/>
                          <a:pt x="2907" y="347"/>
                        </a:cubicBezTo>
                        <a:lnTo>
                          <a:pt x="2907" y="328"/>
                        </a:lnTo>
                        <a:cubicBezTo>
                          <a:pt x="2755" y="97"/>
                          <a:pt x="2482" y="19"/>
                          <a:pt x="2251" y="0"/>
                        </a:cubicBezTo>
                        <a:lnTo>
                          <a:pt x="1923" y="0"/>
                        </a:lnTo>
                        <a:cubicBezTo>
                          <a:pt x="1862" y="0"/>
                          <a:pt x="1798" y="9"/>
                          <a:pt x="1757" y="9"/>
                        </a:cubicBezTo>
                        <a:cubicBezTo>
                          <a:pt x="1736" y="9"/>
                          <a:pt x="1721" y="7"/>
                          <a:pt x="1715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74" name="Google Shape;2174;p47"/>
                  <p:cNvSpPr/>
                  <p:nvPr/>
                </p:nvSpPr>
                <p:spPr>
                  <a:xfrm>
                    <a:off x="6739212" y="3006402"/>
                    <a:ext cx="514906" cy="242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16" h="1513" extrusionOk="0">
                        <a:moveTo>
                          <a:pt x="2553" y="0"/>
                        </a:moveTo>
                        <a:cubicBezTo>
                          <a:pt x="2466" y="0"/>
                          <a:pt x="2382" y="10"/>
                          <a:pt x="2310" y="27"/>
                        </a:cubicBezTo>
                        <a:cubicBezTo>
                          <a:pt x="2079" y="88"/>
                          <a:pt x="1326" y="319"/>
                          <a:pt x="1058" y="397"/>
                        </a:cubicBezTo>
                        <a:cubicBezTo>
                          <a:pt x="767" y="471"/>
                          <a:pt x="305" y="605"/>
                          <a:pt x="152" y="744"/>
                        </a:cubicBezTo>
                        <a:cubicBezTo>
                          <a:pt x="0" y="878"/>
                          <a:pt x="116" y="1358"/>
                          <a:pt x="305" y="1474"/>
                        </a:cubicBezTo>
                        <a:cubicBezTo>
                          <a:pt x="361" y="1502"/>
                          <a:pt x="456" y="1512"/>
                          <a:pt x="569" y="1512"/>
                        </a:cubicBezTo>
                        <a:cubicBezTo>
                          <a:pt x="846" y="1512"/>
                          <a:pt x="1233" y="1450"/>
                          <a:pt x="1423" y="1437"/>
                        </a:cubicBezTo>
                        <a:cubicBezTo>
                          <a:pt x="1691" y="1395"/>
                          <a:pt x="2578" y="1280"/>
                          <a:pt x="2828" y="1206"/>
                        </a:cubicBezTo>
                        <a:cubicBezTo>
                          <a:pt x="3077" y="1127"/>
                          <a:pt x="3216" y="799"/>
                          <a:pt x="3216" y="605"/>
                        </a:cubicBezTo>
                        <a:cubicBezTo>
                          <a:pt x="3216" y="397"/>
                          <a:pt x="3059" y="185"/>
                          <a:pt x="3059" y="185"/>
                        </a:cubicBezTo>
                        <a:cubicBezTo>
                          <a:pt x="2954" y="51"/>
                          <a:pt x="2747" y="0"/>
                          <a:pt x="2553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75" name="Google Shape;2175;p47"/>
                  <p:cNvSpPr/>
                  <p:nvPr/>
                </p:nvSpPr>
                <p:spPr>
                  <a:xfrm>
                    <a:off x="6742094" y="2998877"/>
                    <a:ext cx="505459" cy="257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57" h="1608" extrusionOk="0">
                        <a:moveTo>
                          <a:pt x="2505" y="1"/>
                        </a:moveTo>
                        <a:cubicBezTo>
                          <a:pt x="2426" y="1"/>
                          <a:pt x="2348" y="1"/>
                          <a:pt x="2274" y="19"/>
                        </a:cubicBezTo>
                        <a:cubicBezTo>
                          <a:pt x="2043" y="74"/>
                          <a:pt x="1290" y="329"/>
                          <a:pt x="1022" y="403"/>
                        </a:cubicBezTo>
                        <a:cubicBezTo>
                          <a:pt x="888" y="444"/>
                          <a:pt x="694" y="481"/>
                          <a:pt x="518" y="537"/>
                        </a:cubicBezTo>
                        <a:cubicBezTo>
                          <a:pt x="347" y="597"/>
                          <a:pt x="195" y="675"/>
                          <a:pt x="98" y="749"/>
                        </a:cubicBezTo>
                        <a:cubicBezTo>
                          <a:pt x="56" y="791"/>
                          <a:pt x="19" y="865"/>
                          <a:pt x="19" y="925"/>
                        </a:cubicBezTo>
                        <a:cubicBezTo>
                          <a:pt x="0" y="999"/>
                          <a:pt x="19" y="1096"/>
                          <a:pt x="37" y="1174"/>
                        </a:cubicBezTo>
                        <a:cubicBezTo>
                          <a:pt x="79" y="1327"/>
                          <a:pt x="134" y="1502"/>
                          <a:pt x="268" y="1558"/>
                        </a:cubicBezTo>
                        <a:cubicBezTo>
                          <a:pt x="329" y="1599"/>
                          <a:pt x="402" y="1599"/>
                          <a:pt x="500" y="1599"/>
                        </a:cubicBezTo>
                        <a:cubicBezTo>
                          <a:pt x="532" y="1605"/>
                          <a:pt x="566" y="1607"/>
                          <a:pt x="602" y="1607"/>
                        </a:cubicBezTo>
                        <a:cubicBezTo>
                          <a:pt x="674" y="1607"/>
                          <a:pt x="751" y="1599"/>
                          <a:pt x="828" y="1599"/>
                        </a:cubicBezTo>
                        <a:cubicBezTo>
                          <a:pt x="1040" y="1576"/>
                          <a:pt x="1271" y="1539"/>
                          <a:pt x="1405" y="1521"/>
                        </a:cubicBezTo>
                        <a:cubicBezTo>
                          <a:pt x="1539" y="1502"/>
                          <a:pt x="1830" y="1461"/>
                          <a:pt x="2117" y="1424"/>
                        </a:cubicBezTo>
                        <a:cubicBezTo>
                          <a:pt x="2408" y="1387"/>
                          <a:pt x="2694" y="1345"/>
                          <a:pt x="2828" y="1308"/>
                        </a:cubicBezTo>
                        <a:cubicBezTo>
                          <a:pt x="2967" y="1271"/>
                          <a:pt x="3082" y="1156"/>
                          <a:pt x="3138" y="1022"/>
                        </a:cubicBezTo>
                        <a:cubicBezTo>
                          <a:pt x="3156" y="999"/>
                          <a:pt x="3156" y="999"/>
                          <a:pt x="3156" y="980"/>
                        </a:cubicBezTo>
                        <a:cubicBezTo>
                          <a:pt x="3138" y="962"/>
                          <a:pt x="3101" y="943"/>
                          <a:pt x="3082" y="943"/>
                        </a:cubicBezTo>
                        <a:cubicBezTo>
                          <a:pt x="3059" y="943"/>
                          <a:pt x="3059" y="962"/>
                          <a:pt x="3059" y="980"/>
                        </a:cubicBezTo>
                        <a:cubicBezTo>
                          <a:pt x="3004" y="1077"/>
                          <a:pt x="2907" y="1174"/>
                          <a:pt x="2791" y="1211"/>
                        </a:cubicBezTo>
                        <a:cubicBezTo>
                          <a:pt x="2676" y="1230"/>
                          <a:pt x="2389" y="1290"/>
                          <a:pt x="2098" y="1327"/>
                        </a:cubicBezTo>
                        <a:cubicBezTo>
                          <a:pt x="1812" y="1368"/>
                          <a:pt x="1521" y="1405"/>
                          <a:pt x="1405" y="1424"/>
                        </a:cubicBezTo>
                        <a:cubicBezTo>
                          <a:pt x="1253" y="1442"/>
                          <a:pt x="1040" y="1484"/>
                          <a:pt x="809" y="1502"/>
                        </a:cubicBezTo>
                        <a:lnTo>
                          <a:pt x="500" y="1502"/>
                        </a:lnTo>
                        <a:cubicBezTo>
                          <a:pt x="426" y="1502"/>
                          <a:pt x="347" y="1484"/>
                          <a:pt x="310" y="1461"/>
                        </a:cubicBezTo>
                        <a:cubicBezTo>
                          <a:pt x="250" y="1424"/>
                          <a:pt x="153" y="1290"/>
                          <a:pt x="134" y="1156"/>
                        </a:cubicBezTo>
                        <a:cubicBezTo>
                          <a:pt x="116" y="1077"/>
                          <a:pt x="116" y="999"/>
                          <a:pt x="116" y="943"/>
                        </a:cubicBezTo>
                        <a:cubicBezTo>
                          <a:pt x="116" y="883"/>
                          <a:pt x="134" y="846"/>
                          <a:pt x="171" y="828"/>
                        </a:cubicBezTo>
                        <a:cubicBezTo>
                          <a:pt x="232" y="768"/>
                          <a:pt x="384" y="694"/>
                          <a:pt x="560" y="634"/>
                        </a:cubicBezTo>
                        <a:cubicBezTo>
                          <a:pt x="731" y="578"/>
                          <a:pt x="906" y="537"/>
                          <a:pt x="1040" y="500"/>
                        </a:cubicBezTo>
                        <a:cubicBezTo>
                          <a:pt x="1327" y="421"/>
                          <a:pt x="2080" y="172"/>
                          <a:pt x="2311" y="116"/>
                        </a:cubicBezTo>
                        <a:cubicBezTo>
                          <a:pt x="2368" y="105"/>
                          <a:pt x="2444" y="93"/>
                          <a:pt x="2524" y="93"/>
                        </a:cubicBezTo>
                        <a:cubicBezTo>
                          <a:pt x="2581" y="93"/>
                          <a:pt x="2639" y="99"/>
                          <a:pt x="2694" y="116"/>
                        </a:cubicBezTo>
                        <a:cubicBezTo>
                          <a:pt x="2754" y="116"/>
                          <a:pt x="2810" y="135"/>
                          <a:pt x="2870" y="153"/>
                        </a:cubicBezTo>
                        <a:cubicBezTo>
                          <a:pt x="2870" y="153"/>
                          <a:pt x="3004" y="213"/>
                          <a:pt x="3156" y="329"/>
                        </a:cubicBezTo>
                        <a:cubicBezTo>
                          <a:pt x="3119" y="250"/>
                          <a:pt x="3082" y="190"/>
                          <a:pt x="3082" y="190"/>
                        </a:cubicBezTo>
                        <a:cubicBezTo>
                          <a:pt x="3004" y="98"/>
                          <a:pt x="2851" y="38"/>
                          <a:pt x="2694" y="19"/>
                        </a:cubicBezTo>
                        <a:cubicBezTo>
                          <a:pt x="2639" y="1"/>
                          <a:pt x="2579" y="1"/>
                          <a:pt x="2505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76" name="Google Shape;2176;p47"/>
                  <p:cNvSpPr/>
                  <p:nvPr/>
                </p:nvSpPr>
                <p:spPr>
                  <a:xfrm>
                    <a:off x="6834637" y="3154663"/>
                    <a:ext cx="440936" cy="2086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54" h="1303" extrusionOk="0">
                        <a:moveTo>
                          <a:pt x="2386" y="1"/>
                        </a:moveTo>
                        <a:cubicBezTo>
                          <a:pt x="2368" y="1"/>
                          <a:pt x="2349" y="3"/>
                          <a:pt x="2329" y="7"/>
                        </a:cubicBezTo>
                        <a:cubicBezTo>
                          <a:pt x="2079" y="67"/>
                          <a:pt x="462" y="488"/>
                          <a:pt x="250" y="511"/>
                        </a:cubicBezTo>
                        <a:cubicBezTo>
                          <a:pt x="37" y="529"/>
                          <a:pt x="0" y="700"/>
                          <a:pt x="37" y="973"/>
                        </a:cubicBezTo>
                        <a:cubicBezTo>
                          <a:pt x="97" y="1222"/>
                          <a:pt x="250" y="1296"/>
                          <a:pt x="481" y="1296"/>
                        </a:cubicBezTo>
                        <a:cubicBezTo>
                          <a:pt x="527" y="1301"/>
                          <a:pt x="603" y="1303"/>
                          <a:pt x="697" y="1303"/>
                        </a:cubicBezTo>
                        <a:cubicBezTo>
                          <a:pt x="1073" y="1303"/>
                          <a:pt x="1730" y="1270"/>
                          <a:pt x="1867" y="1241"/>
                        </a:cubicBezTo>
                        <a:cubicBezTo>
                          <a:pt x="2061" y="1222"/>
                          <a:pt x="2481" y="1144"/>
                          <a:pt x="2620" y="913"/>
                        </a:cubicBezTo>
                        <a:cubicBezTo>
                          <a:pt x="2620" y="913"/>
                          <a:pt x="2754" y="742"/>
                          <a:pt x="2712" y="488"/>
                        </a:cubicBezTo>
                        <a:cubicBezTo>
                          <a:pt x="2661" y="275"/>
                          <a:pt x="2591" y="1"/>
                          <a:pt x="2386" y="1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77" name="Google Shape;2177;p47"/>
                  <p:cNvSpPr/>
                  <p:nvPr/>
                </p:nvSpPr>
                <p:spPr>
                  <a:xfrm>
                    <a:off x="6828713" y="3146817"/>
                    <a:ext cx="434372" cy="2257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3" h="1410" extrusionOk="0">
                        <a:moveTo>
                          <a:pt x="2347" y="1"/>
                        </a:moveTo>
                        <a:cubicBezTo>
                          <a:pt x="2213" y="38"/>
                          <a:pt x="1751" y="153"/>
                          <a:pt x="1289" y="269"/>
                        </a:cubicBezTo>
                        <a:cubicBezTo>
                          <a:pt x="1058" y="329"/>
                          <a:pt x="827" y="384"/>
                          <a:pt x="652" y="444"/>
                        </a:cubicBezTo>
                        <a:cubicBezTo>
                          <a:pt x="462" y="481"/>
                          <a:pt x="324" y="500"/>
                          <a:pt x="287" y="518"/>
                        </a:cubicBezTo>
                        <a:cubicBezTo>
                          <a:pt x="153" y="518"/>
                          <a:pt x="74" y="578"/>
                          <a:pt x="37" y="675"/>
                        </a:cubicBezTo>
                        <a:cubicBezTo>
                          <a:pt x="0" y="768"/>
                          <a:pt x="19" y="883"/>
                          <a:pt x="37" y="1022"/>
                        </a:cubicBezTo>
                        <a:cubicBezTo>
                          <a:pt x="56" y="1156"/>
                          <a:pt x="116" y="1253"/>
                          <a:pt x="208" y="1308"/>
                        </a:cubicBezTo>
                        <a:cubicBezTo>
                          <a:pt x="287" y="1368"/>
                          <a:pt x="402" y="1387"/>
                          <a:pt x="518" y="1405"/>
                        </a:cubicBezTo>
                        <a:cubicBezTo>
                          <a:pt x="552" y="1408"/>
                          <a:pt x="600" y="1409"/>
                          <a:pt x="658" y="1409"/>
                        </a:cubicBezTo>
                        <a:cubicBezTo>
                          <a:pt x="1015" y="1409"/>
                          <a:pt x="1739" y="1365"/>
                          <a:pt x="1922" y="1345"/>
                        </a:cubicBezTo>
                        <a:cubicBezTo>
                          <a:pt x="2019" y="1327"/>
                          <a:pt x="2172" y="1308"/>
                          <a:pt x="2329" y="1253"/>
                        </a:cubicBezTo>
                        <a:cubicBezTo>
                          <a:pt x="2463" y="1211"/>
                          <a:pt x="2615" y="1137"/>
                          <a:pt x="2694" y="999"/>
                        </a:cubicBezTo>
                        <a:cubicBezTo>
                          <a:pt x="2657" y="980"/>
                          <a:pt x="2615" y="962"/>
                          <a:pt x="2597" y="962"/>
                        </a:cubicBezTo>
                        <a:cubicBezTo>
                          <a:pt x="2541" y="1040"/>
                          <a:pt x="2426" y="1114"/>
                          <a:pt x="2287" y="1156"/>
                        </a:cubicBezTo>
                        <a:cubicBezTo>
                          <a:pt x="2153" y="1211"/>
                          <a:pt x="2001" y="1230"/>
                          <a:pt x="1904" y="1253"/>
                        </a:cubicBezTo>
                        <a:cubicBezTo>
                          <a:pt x="1733" y="1271"/>
                          <a:pt x="730" y="1308"/>
                          <a:pt x="518" y="1308"/>
                        </a:cubicBezTo>
                        <a:cubicBezTo>
                          <a:pt x="421" y="1290"/>
                          <a:pt x="324" y="1271"/>
                          <a:pt x="268" y="1230"/>
                        </a:cubicBezTo>
                        <a:cubicBezTo>
                          <a:pt x="190" y="1193"/>
                          <a:pt x="153" y="1114"/>
                          <a:pt x="134" y="999"/>
                        </a:cubicBezTo>
                        <a:cubicBezTo>
                          <a:pt x="116" y="883"/>
                          <a:pt x="116" y="768"/>
                          <a:pt x="134" y="712"/>
                        </a:cubicBezTo>
                        <a:cubicBezTo>
                          <a:pt x="153" y="652"/>
                          <a:pt x="190" y="615"/>
                          <a:pt x="287" y="615"/>
                        </a:cubicBezTo>
                        <a:cubicBezTo>
                          <a:pt x="347" y="615"/>
                          <a:pt x="481" y="578"/>
                          <a:pt x="670" y="537"/>
                        </a:cubicBezTo>
                        <a:cubicBezTo>
                          <a:pt x="864" y="481"/>
                          <a:pt x="1095" y="421"/>
                          <a:pt x="1326" y="366"/>
                        </a:cubicBezTo>
                        <a:cubicBezTo>
                          <a:pt x="1788" y="250"/>
                          <a:pt x="2250" y="135"/>
                          <a:pt x="2384" y="98"/>
                        </a:cubicBezTo>
                        <a:cubicBezTo>
                          <a:pt x="2426" y="98"/>
                          <a:pt x="2463" y="98"/>
                          <a:pt x="2500" y="116"/>
                        </a:cubicBezTo>
                        <a:cubicBezTo>
                          <a:pt x="2541" y="135"/>
                          <a:pt x="2615" y="153"/>
                          <a:pt x="2712" y="213"/>
                        </a:cubicBezTo>
                        <a:cubicBezTo>
                          <a:pt x="2694" y="190"/>
                          <a:pt x="2694" y="172"/>
                          <a:pt x="2675" y="172"/>
                        </a:cubicBezTo>
                        <a:cubicBezTo>
                          <a:pt x="2657" y="116"/>
                          <a:pt x="2615" y="56"/>
                          <a:pt x="2560" y="38"/>
                        </a:cubicBezTo>
                        <a:cubicBezTo>
                          <a:pt x="2518" y="1"/>
                          <a:pt x="2463" y="1"/>
                          <a:pt x="2426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78" name="Google Shape;2178;p47"/>
                  <p:cNvSpPr/>
                  <p:nvPr/>
                </p:nvSpPr>
                <p:spPr>
                  <a:xfrm>
                    <a:off x="6884111" y="3302923"/>
                    <a:ext cx="415959" cy="1772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1107" extrusionOk="0">
                        <a:moveTo>
                          <a:pt x="2194" y="0"/>
                        </a:moveTo>
                        <a:cubicBezTo>
                          <a:pt x="2176" y="0"/>
                          <a:pt x="2157" y="2"/>
                          <a:pt x="2135" y="5"/>
                        </a:cubicBezTo>
                        <a:cubicBezTo>
                          <a:pt x="1904" y="65"/>
                          <a:pt x="421" y="333"/>
                          <a:pt x="287" y="352"/>
                        </a:cubicBezTo>
                        <a:cubicBezTo>
                          <a:pt x="153" y="370"/>
                          <a:pt x="75" y="449"/>
                          <a:pt x="38" y="661"/>
                        </a:cubicBezTo>
                        <a:cubicBezTo>
                          <a:pt x="1" y="855"/>
                          <a:pt x="153" y="1045"/>
                          <a:pt x="421" y="1086"/>
                        </a:cubicBezTo>
                        <a:cubicBezTo>
                          <a:pt x="492" y="1101"/>
                          <a:pt x="610" y="1106"/>
                          <a:pt x="748" y="1106"/>
                        </a:cubicBezTo>
                        <a:cubicBezTo>
                          <a:pt x="1138" y="1106"/>
                          <a:pt x="1685" y="1063"/>
                          <a:pt x="1770" y="1063"/>
                        </a:cubicBezTo>
                        <a:cubicBezTo>
                          <a:pt x="1867" y="1045"/>
                          <a:pt x="2329" y="971"/>
                          <a:pt x="2500" y="777"/>
                        </a:cubicBezTo>
                        <a:cubicBezTo>
                          <a:pt x="2500" y="777"/>
                          <a:pt x="2597" y="583"/>
                          <a:pt x="2482" y="370"/>
                        </a:cubicBezTo>
                        <a:cubicBezTo>
                          <a:pt x="2394" y="160"/>
                          <a:pt x="2370" y="0"/>
                          <a:pt x="2194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79" name="Google Shape;2179;p47"/>
                  <p:cNvSpPr/>
                  <p:nvPr/>
                </p:nvSpPr>
                <p:spPr>
                  <a:xfrm>
                    <a:off x="6877546" y="3294758"/>
                    <a:ext cx="419482" cy="1932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20" h="1207" extrusionOk="0">
                        <a:moveTo>
                          <a:pt x="2236" y="1"/>
                        </a:moveTo>
                        <a:cubicBezTo>
                          <a:pt x="2213" y="1"/>
                          <a:pt x="2195" y="19"/>
                          <a:pt x="2176" y="19"/>
                        </a:cubicBezTo>
                        <a:cubicBezTo>
                          <a:pt x="1945" y="56"/>
                          <a:pt x="444" y="329"/>
                          <a:pt x="310" y="366"/>
                        </a:cubicBezTo>
                        <a:cubicBezTo>
                          <a:pt x="250" y="366"/>
                          <a:pt x="176" y="403"/>
                          <a:pt x="116" y="463"/>
                        </a:cubicBezTo>
                        <a:cubicBezTo>
                          <a:pt x="79" y="518"/>
                          <a:pt x="42" y="597"/>
                          <a:pt x="19" y="694"/>
                        </a:cubicBezTo>
                        <a:cubicBezTo>
                          <a:pt x="0" y="809"/>
                          <a:pt x="42" y="925"/>
                          <a:pt x="116" y="1022"/>
                        </a:cubicBezTo>
                        <a:cubicBezTo>
                          <a:pt x="194" y="1096"/>
                          <a:pt x="310" y="1174"/>
                          <a:pt x="444" y="1193"/>
                        </a:cubicBezTo>
                        <a:cubicBezTo>
                          <a:pt x="520" y="1202"/>
                          <a:pt x="635" y="1207"/>
                          <a:pt x="768" y="1207"/>
                        </a:cubicBezTo>
                        <a:cubicBezTo>
                          <a:pt x="901" y="1207"/>
                          <a:pt x="1051" y="1202"/>
                          <a:pt x="1197" y="1193"/>
                        </a:cubicBezTo>
                        <a:cubicBezTo>
                          <a:pt x="1349" y="1193"/>
                          <a:pt x="1483" y="1193"/>
                          <a:pt x="1599" y="1174"/>
                        </a:cubicBezTo>
                        <a:cubicBezTo>
                          <a:pt x="1696" y="1174"/>
                          <a:pt x="1774" y="1156"/>
                          <a:pt x="1811" y="1156"/>
                        </a:cubicBezTo>
                        <a:cubicBezTo>
                          <a:pt x="1867" y="1156"/>
                          <a:pt x="2005" y="1137"/>
                          <a:pt x="2158" y="1077"/>
                        </a:cubicBezTo>
                        <a:cubicBezTo>
                          <a:pt x="2292" y="1040"/>
                          <a:pt x="2407" y="980"/>
                          <a:pt x="2504" y="906"/>
                        </a:cubicBezTo>
                        <a:lnTo>
                          <a:pt x="2523" y="980"/>
                        </a:lnTo>
                        <a:lnTo>
                          <a:pt x="2583" y="846"/>
                        </a:lnTo>
                        <a:cubicBezTo>
                          <a:pt x="2583" y="846"/>
                          <a:pt x="2601" y="809"/>
                          <a:pt x="2620" y="712"/>
                        </a:cubicBezTo>
                        <a:lnTo>
                          <a:pt x="2620" y="712"/>
                        </a:lnTo>
                        <a:cubicBezTo>
                          <a:pt x="2583" y="749"/>
                          <a:pt x="2560" y="791"/>
                          <a:pt x="2523" y="809"/>
                        </a:cubicBezTo>
                        <a:cubicBezTo>
                          <a:pt x="2467" y="846"/>
                          <a:pt x="2444" y="865"/>
                          <a:pt x="2407" y="865"/>
                        </a:cubicBezTo>
                        <a:cubicBezTo>
                          <a:pt x="2329" y="925"/>
                          <a:pt x="2236" y="962"/>
                          <a:pt x="2139" y="980"/>
                        </a:cubicBezTo>
                        <a:cubicBezTo>
                          <a:pt x="1982" y="1040"/>
                          <a:pt x="1848" y="1059"/>
                          <a:pt x="1793" y="1059"/>
                        </a:cubicBezTo>
                        <a:cubicBezTo>
                          <a:pt x="1774" y="1059"/>
                          <a:pt x="1696" y="1077"/>
                          <a:pt x="1580" y="1077"/>
                        </a:cubicBezTo>
                        <a:cubicBezTo>
                          <a:pt x="1483" y="1077"/>
                          <a:pt x="1331" y="1096"/>
                          <a:pt x="1197" y="1096"/>
                        </a:cubicBezTo>
                        <a:cubicBezTo>
                          <a:pt x="1051" y="1105"/>
                          <a:pt x="901" y="1110"/>
                          <a:pt x="771" y="1110"/>
                        </a:cubicBezTo>
                        <a:cubicBezTo>
                          <a:pt x="640" y="1110"/>
                          <a:pt x="529" y="1105"/>
                          <a:pt x="462" y="1096"/>
                        </a:cubicBezTo>
                        <a:cubicBezTo>
                          <a:pt x="347" y="1077"/>
                          <a:pt x="250" y="1022"/>
                          <a:pt x="194" y="943"/>
                        </a:cubicBezTo>
                        <a:cubicBezTo>
                          <a:pt x="134" y="883"/>
                          <a:pt x="97" y="809"/>
                          <a:pt x="116" y="712"/>
                        </a:cubicBezTo>
                        <a:cubicBezTo>
                          <a:pt x="134" y="615"/>
                          <a:pt x="176" y="560"/>
                          <a:pt x="194" y="518"/>
                        </a:cubicBezTo>
                        <a:cubicBezTo>
                          <a:pt x="231" y="481"/>
                          <a:pt x="273" y="463"/>
                          <a:pt x="328" y="463"/>
                        </a:cubicBezTo>
                        <a:cubicBezTo>
                          <a:pt x="462" y="444"/>
                          <a:pt x="1830" y="172"/>
                          <a:pt x="2158" y="116"/>
                        </a:cubicBezTo>
                        <a:lnTo>
                          <a:pt x="2139" y="116"/>
                        </a:lnTo>
                        <a:cubicBezTo>
                          <a:pt x="2139" y="116"/>
                          <a:pt x="2185" y="102"/>
                          <a:pt x="2260" y="102"/>
                        </a:cubicBezTo>
                        <a:cubicBezTo>
                          <a:pt x="2315" y="102"/>
                          <a:pt x="2386" y="110"/>
                          <a:pt x="2467" y="135"/>
                        </a:cubicBezTo>
                        <a:lnTo>
                          <a:pt x="2444" y="116"/>
                        </a:lnTo>
                        <a:cubicBezTo>
                          <a:pt x="2426" y="75"/>
                          <a:pt x="2389" y="38"/>
                          <a:pt x="2329" y="19"/>
                        </a:cubicBezTo>
                        <a:cubicBezTo>
                          <a:pt x="2310" y="19"/>
                          <a:pt x="2273" y="1"/>
                          <a:pt x="2236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0" name="Google Shape;2180;p47"/>
                  <p:cNvSpPr/>
                  <p:nvPr/>
                </p:nvSpPr>
                <p:spPr>
                  <a:xfrm>
                    <a:off x="5934187" y="991751"/>
                    <a:ext cx="1048544" cy="842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49" h="5261" extrusionOk="0">
                        <a:moveTo>
                          <a:pt x="2196" y="1"/>
                        </a:moveTo>
                        <a:cubicBezTo>
                          <a:pt x="2080" y="19"/>
                          <a:pt x="1983" y="43"/>
                          <a:pt x="1891" y="80"/>
                        </a:cubicBezTo>
                        <a:cubicBezTo>
                          <a:pt x="1466" y="232"/>
                          <a:pt x="1137" y="888"/>
                          <a:pt x="985" y="1600"/>
                        </a:cubicBezTo>
                        <a:cubicBezTo>
                          <a:pt x="888" y="1521"/>
                          <a:pt x="754" y="1484"/>
                          <a:pt x="620" y="1484"/>
                        </a:cubicBezTo>
                        <a:cubicBezTo>
                          <a:pt x="273" y="1484"/>
                          <a:pt x="1" y="1752"/>
                          <a:pt x="1" y="2099"/>
                        </a:cubicBezTo>
                        <a:cubicBezTo>
                          <a:pt x="1" y="2445"/>
                          <a:pt x="273" y="2718"/>
                          <a:pt x="620" y="2718"/>
                        </a:cubicBezTo>
                        <a:cubicBezTo>
                          <a:pt x="712" y="2718"/>
                          <a:pt x="809" y="2699"/>
                          <a:pt x="906" y="2658"/>
                        </a:cubicBezTo>
                        <a:lnTo>
                          <a:pt x="906" y="2658"/>
                        </a:lnTo>
                        <a:cubicBezTo>
                          <a:pt x="870" y="2889"/>
                          <a:pt x="754" y="4159"/>
                          <a:pt x="1484" y="4719"/>
                        </a:cubicBezTo>
                        <a:cubicBezTo>
                          <a:pt x="2166" y="5221"/>
                          <a:pt x="2972" y="5261"/>
                          <a:pt x="3209" y="5261"/>
                        </a:cubicBezTo>
                        <a:cubicBezTo>
                          <a:pt x="3253" y="5261"/>
                          <a:pt x="3277" y="5259"/>
                          <a:pt x="3277" y="5259"/>
                        </a:cubicBezTo>
                        <a:cubicBezTo>
                          <a:pt x="3277" y="5259"/>
                          <a:pt x="3300" y="5261"/>
                          <a:pt x="3343" y="5261"/>
                        </a:cubicBezTo>
                        <a:cubicBezTo>
                          <a:pt x="3575" y="5261"/>
                          <a:pt x="4365" y="5221"/>
                          <a:pt x="5046" y="4719"/>
                        </a:cubicBezTo>
                        <a:cubicBezTo>
                          <a:pt x="5777" y="4159"/>
                          <a:pt x="5661" y="2889"/>
                          <a:pt x="5624" y="2658"/>
                        </a:cubicBezTo>
                        <a:lnTo>
                          <a:pt x="5624" y="2658"/>
                        </a:lnTo>
                        <a:cubicBezTo>
                          <a:pt x="5721" y="2699"/>
                          <a:pt x="5818" y="2718"/>
                          <a:pt x="5911" y="2718"/>
                        </a:cubicBezTo>
                        <a:cubicBezTo>
                          <a:pt x="6257" y="2718"/>
                          <a:pt x="6548" y="2445"/>
                          <a:pt x="6548" y="2099"/>
                        </a:cubicBezTo>
                        <a:cubicBezTo>
                          <a:pt x="6548" y="1752"/>
                          <a:pt x="6257" y="1484"/>
                          <a:pt x="5911" y="1484"/>
                        </a:cubicBezTo>
                        <a:cubicBezTo>
                          <a:pt x="5777" y="1484"/>
                          <a:pt x="5661" y="1521"/>
                          <a:pt x="5546" y="1600"/>
                        </a:cubicBezTo>
                        <a:lnTo>
                          <a:pt x="5278" y="1812"/>
                        </a:lnTo>
                        <a:cubicBezTo>
                          <a:pt x="5278" y="1812"/>
                          <a:pt x="5278" y="1715"/>
                          <a:pt x="5296" y="1466"/>
                        </a:cubicBezTo>
                        <a:cubicBezTo>
                          <a:pt x="5296" y="1235"/>
                          <a:pt x="5259" y="1156"/>
                          <a:pt x="5259" y="1156"/>
                        </a:cubicBezTo>
                        <a:cubicBezTo>
                          <a:pt x="5259" y="1156"/>
                          <a:pt x="5232" y="1216"/>
                          <a:pt x="5095" y="1216"/>
                        </a:cubicBezTo>
                        <a:cubicBezTo>
                          <a:pt x="5027" y="1216"/>
                          <a:pt x="4931" y="1201"/>
                          <a:pt x="4797" y="1156"/>
                        </a:cubicBezTo>
                        <a:cubicBezTo>
                          <a:pt x="4390" y="1004"/>
                          <a:pt x="4372" y="773"/>
                          <a:pt x="4372" y="773"/>
                        </a:cubicBezTo>
                        <a:cubicBezTo>
                          <a:pt x="4372" y="773"/>
                          <a:pt x="4034" y="883"/>
                          <a:pt x="3616" y="883"/>
                        </a:cubicBezTo>
                        <a:cubicBezTo>
                          <a:pt x="3108" y="883"/>
                          <a:pt x="2482" y="720"/>
                          <a:pt x="2196" y="1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1" name="Google Shape;2181;p47"/>
                  <p:cNvSpPr/>
                  <p:nvPr/>
                </p:nvSpPr>
                <p:spPr>
                  <a:xfrm>
                    <a:off x="5925381" y="982945"/>
                    <a:ext cx="1063274" cy="8573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41" h="5355" extrusionOk="0">
                        <a:moveTo>
                          <a:pt x="2232" y="116"/>
                        </a:moveTo>
                        <a:cubicBezTo>
                          <a:pt x="2500" y="749"/>
                          <a:pt x="3041" y="943"/>
                          <a:pt x="3521" y="980"/>
                        </a:cubicBezTo>
                        <a:cubicBezTo>
                          <a:pt x="3555" y="981"/>
                          <a:pt x="3589" y="982"/>
                          <a:pt x="3622" y="982"/>
                        </a:cubicBezTo>
                        <a:cubicBezTo>
                          <a:pt x="4035" y="982"/>
                          <a:pt x="4351" y="882"/>
                          <a:pt x="4390" y="865"/>
                        </a:cubicBezTo>
                        <a:cubicBezTo>
                          <a:pt x="4408" y="906"/>
                          <a:pt x="4408" y="925"/>
                          <a:pt x="4445" y="980"/>
                        </a:cubicBezTo>
                        <a:cubicBezTo>
                          <a:pt x="4505" y="1077"/>
                          <a:pt x="4639" y="1174"/>
                          <a:pt x="4834" y="1253"/>
                        </a:cubicBezTo>
                        <a:cubicBezTo>
                          <a:pt x="4972" y="1302"/>
                          <a:pt x="5070" y="1318"/>
                          <a:pt x="5143" y="1318"/>
                        </a:cubicBezTo>
                        <a:cubicBezTo>
                          <a:pt x="5179" y="1318"/>
                          <a:pt x="5209" y="1314"/>
                          <a:pt x="5235" y="1308"/>
                        </a:cubicBezTo>
                        <a:cubicBezTo>
                          <a:pt x="5254" y="1308"/>
                          <a:pt x="5272" y="1308"/>
                          <a:pt x="5272" y="1290"/>
                        </a:cubicBezTo>
                        <a:cubicBezTo>
                          <a:pt x="5296" y="1327"/>
                          <a:pt x="5296" y="1405"/>
                          <a:pt x="5296" y="1521"/>
                        </a:cubicBezTo>
                        <a:cubicBezTo>
                          <a:pt x="5296" y="1770"/>
                          <a:pt x="5272" y="1867"/>
                          <a:pt x="5272" y="1867"/>
                        </a:cubicBezTo>
                        <a:lnTo>
                          <a:pt x="5254" y="1983"/>
                        </a:lnTo>
                        <a:lnTo>
                          <a:pt x="5642" y="1692"/>
                        </a:lnTo>
                        <a:cubicBezTo>
                          <a:pt x="5735" y="1618"/>
                          <a:pt x="5850" y="1576"/>
                          <a:pt x="5966" y="1576"/>
                        </a:cubicBezTo>
                        <a:cubicBezTo>
                          <a:pt x="6294" y="1576"/>
                          <a:pt x="6543" y="1849"/>
                          <a:pt x="6543" y="2154"/>
                        </a:cubicBezTo>
                        <a:cubicBezTo>
                          <a:pt x="6543" y="2463"/>
                          <a:pt x="6294" y="2731"/>
                          <a:pt x="5966" y="2731"/>
                        </a:cubicBezTo>
                        <a:cubicBezTo>
                          <a:pt x="5892" y="2731"/>
                          <a:pt x="5795" y="2713"/>
                          <a:pt x="5716" y="2657"/>
                        </a:cubicBezTo>
                        <a:lnTo>
                          <a:pt x="5619" y="2616"/>
                        </a:lnTo>
                        <a:lnTo>
                          <a:pt x="5642" y="2713"/>
                        </a:lnTo>
                        <a:cubicBezTo>
                          <a:pt x="5661" y="2828"/>
                          <a:pt x="5679" y="3216"/>
                          <a:pt x="5642" y="3618"/>
                        </a:cubicBezTo>
                        <a:cubicBezTo>
                          <a:pt x="5582" y="4025"/>
                          <a:pt x="5430" y="4464"/>
                          <a:pt x="5083" y="4737"/>
                        </a:cubicBezTo>
                        <a:cubicBezTo>
                          <a:pt x="4414" y="5215"/>
                          <a:pt x="3652" y="5256"/>
                          <a:pt x="3410" y="5256"/>
                        </a:cubicBezTo>
                        <a:cubicBezTo>
                          <a:pt x="3360" y="5256"/>
                          <a:pt x="3332" y="5254"/>
                          <a:pt x="3332" y="5254"/>
                        </a:cubicBezTo>
                        <a:cubicBezTo>
                          <a:pt x="3332" y="5254"/>
                          <a:pt x="3303" y="5256"/>
                          <a:pt x="3252" y="5256"/>
                        </a:cubicBezTo>
                        <a:cubicBezTo>
                          <a:pt x="3004" y="5256"/>
                          <a:pt x="2230" y="5215"/>
                          <a:pt x="1576" y="4737"/>
                        </a:cubicBezTo>
                        <a:cubicBezTo>
                          <a:pt x="1229" y="4464"/>
                          <a:pt x="1077" y="4025"/>
                          <a:pt x="1022" y="3618"/>
                        </a:cubicBezTo>
                        <a:cubicBezTo>
                          <a:pt x="961" y="3216"/>
                          <a:pt x="998" y="2828"/>
                          <a:pt x="998" y="2713"/>
                        </a:cubicBezTo>
                        <a:lnTo>
                          <a:pt x="1022" y="2616"/>
                        </a:lnTo>
                        <a:lnTo>
                          <a:pt x="943" y="2657"/>
                        </a:lnTo>
                        <a:cubicBezTo>
                          <a:pt x="846" y="2713"/>
                          <a:pt x="767" y="2731"/>
                          <a:pt x="675" y="2731"/>
                        </a:cubicBezTo>
                        <a:cubicBezTo>
                          <a:pt x="347" y="2731"/>
                          <a:pt x="97" y="2463"/>
                          <a:pt x="97" y="2154"/>
                        </a:cubicBezTo>
                        <a:cubicBezTo>
                          <a:pt x="97" y="1849"/>
                          <a:pt x="347" y="1576"/>
                          <a:pt x="675" y="1576"/>
                        </a:cubicBezTo>
                        <a:cubicBezTo>
                          <a:pt x="791" y="1576"/>
                          <a:pt x="925" y="1618"/>
                          <a:pt x="1022" y="1692"/>
                        </a:cubicBezTo>
                        <a:lnTo>
                          <a:pt x="1077" y="1752"/>
                        </a:lnTo>
                        <a:lnTo>
                          <a:pt x="1095" y="1673"/>
                        </a:lnTo>
                        <a:cubicBezTo>
                          <a:pt x="1174" y="1308"/>
                          <a:pt x="1290" y="980"/>
                          <a:pt x="1424" y="712"/>
                        </a:cubicBezTo>
                        <a:cubicBezTo>
                          <a:pt x="1576" y="444"/>
                          <a:pt x="1752" y="250"/>
                          <a:pt x="1964" y="171"/>
                        </a:cubicBezTo>
                        <a:cubicBezTo>
                          <a:pt x="2038" y="153"/>
                          <a:pt x="2135" y="135"/>
                          <a:pt x="2232" y="116"/>
                        </a:cubicBezTo>
                        <a:close/>
                        <a:moveTo>
                          <a:pt x="2251" y="1"/>
                        </a:moveTo>
                        <a:cubicBezTo>
                          <a:pt x="2135" y="19"/>
                          <a:pt x="2020" y="37"/>
                          <a:pt x="1923" y="74"/>
                        </a:cubicBezTo>
                        <a:cubicBezTo>
                          <a:pt x="1692" y="171"/>
                          <a:pt x="1502" y="384"/>
                          <a:pt x="1345" y="652"/>
                        </a:cubicBezTo>
                        <a:cubicBezTo>
                          <a:pt x="1192" y="925"/>
                          <a:pt x="1095" y="1253"/>
                          <a:pt x="1022" y="1599"/>
                        </a:cubicBezTo>
                        <a:cubicBezTo>
                          <a:pt x="906" y="1539"/>
                          <a:pt x="791" y="1484"/>
                          <a:pt x="675" y="1484"/>
                        </a:cubicBezTo>
                        <a:cubicBezTo>
                          <a:pt x="305" y="1484"/>
                          <a:pt x="0" y="1789"/>
                          <a:pt x="0" y="2154"/>
                        </a:cubicBezTo>
                        <a:cubicBezTo>
                          <a:pt x="0" y="2523"/>
                          <a:pt x="305" y="2828"/>
                          <a:pt x="675" y="2828"/>
                        </a:cubicBezTo>
                        <a:cubicBezTo>
                          <a:pt x="749" y="2828"/>
                          <a:pt x="827" y="2791"/>
                          <a:pt x="906" y="2773"/>
                        </a:cubicBezTo>
                        <a:lnTo>
                          <a:pt x="906" y="2773"/>
                        </a:lnTo>
                        <a:cubicBezTo>
                          <a:pt x="883" y="2925"/>
                          <a:pt x="864" y="3235"/>
                          <a:pt x="925" y="3637"/>
                        </a:cubicBezTo>
                        <a:cubicBezTo>
                          <a:pt x="980" y="4062"/>
                          <a:pt x="1137" y="4524"/>
                          <a:pt x="1521" y="4811"/>
                        </a:cubicBezTo>
                        <a:cubicBezTo>
                          <a:pt x="2166" y="5304"/>
                          <a:pt x="2919" y="5354"/>
                          <a:pt x="3210" y="5354"/>
                        </a:cubicBezTo>
                        <a:cubicBezTo>
                          <a:pt x="3283" y="5354"/>
                          <a:pt x="3327" y="5351"/>
                          <a:pt x="3332" y="5351"/>
                        </a:cubicBezTo>
                        <a:cubicBezTo>
                          <a:pt x="3332" y="5351"/>
                          <a:pt x="3372" y="5354"/>
                          <a:pt x="3443" y="5354"/>
                        </a:cubicBezTo>
                        <a:cubicBezTo>
                          <a:pt x="3722" y="5354"/>
                          <a:pt x="4479" y="5304"/>
                          <a:pt x="5138" y="4811"/>
                        </a:cubicBezTo>
                        <a:cubicBezTo>
                          <a:pt x="5503" y="4524"/>
                          <a:pt x="5679" y="4062"/>
                          <a:pt x="5735" y="3637"/>
                        </a:cubicBezTo>
                        <a:cubicBezTo>
                          <a:pt x="5795" y="3235"/>
                          <a:pt x="5758" y="2925"/>
                          <a:pt x="5735" y="2773"/>
                        </a:cubicBezTo>
                        <a:lnTo>
                          <a:pt x="5735" y="2773"/>
                        </a:lnTo>
                        <a:cubicBezTo>
                          <a:pt x="5813" y="2791"/>
                          <a:pt x="5892" y="2828"/>
                          <a:pt x="5966" y="2828"/>
                        </a:cubicBezTo>
                        <a:cubicBezTo>
                          <a:pt x="6354" y="2828"/>
                          <a:pt x="6640" y="2523"/>
                          <a:pt x="6640" y="2154"/>
                        </a:cubicBezTo>
                        <a:cubicBezTo>
                          <a:pt x="6640" y="1789"/>
                          <a:pt x="6354" y="1484"/>
                          <a:pt x="5966" y="1484"/>
                        </a:cubicBezTo>
                        <a:cubicBezTo>
                          <a:pt x="5832" y="1484"/>
                          <a:pt x="5679" y="1539"/>
                          <a:pt x="5564" y="1618"/>
                        </a:cubicBezTo>
                        <a:lnTo>
                          <a:pt x="5388" y="1770"/>
                        </a:lnTo>
                        <a:lnTo>
                          <a:pt x="5388" y="1521"/>
                        </a:lnTo>
                        <a:cubicBezTo>
                          <a:pt x="5411" y="1405"/>
                          <a:pt x="5388" y="1327"/>
                          <a:pt x="5369" y="1271"/>
                        </a:cubicBezTo>
                        <a:cubicBezTo>
                          <a:pt x="5369" y="1253"/>
                          <a:pt x="5369" y="1230"/>
                          <a:pt x="5351" y="1211"/>
                        </a:cubicBezTo>
                        <a:lnTo>
                          <a:pt x="5351" y="1193"/>
                        </a:lnTo>
                        <a:lnTo>
                          <a:pt x="5296" y="1114"/>
                        </a:lnTo>
                        <a:lnTo>
                          <a:pt x="5254" y="1193"/>
                        </a:lnTo>
                        <a:cubicBezTo>
                          <a:pt x="5254" y="1211"/>
                          <a:pt x="5235" y="1211"/>
                          <a:pt x="5217" y="1211"/>
                        </a:cubicBezTo>
                        <a:cubicBezTo>
                          <a:pt x="5205" y="1217"/>
                          <a:pt x="5184" y="1221"/>
                          <a:pt x="5154" y="1221"/>
                        </a:cubicBezTo>
                        <a:cubicBezTo>
                          <a:pt x="5094" y="1221"/>
                          <a:pt x="5000" y="1205"/>
                          <a:pt x="4870" y="1156"/>
                        </a:cubicBezTo>
                        <a:cubicBezTo>
                          <a:pt x="4676" y="1096"/>
                          <a:pt x="4579" y="999"/>
                          <a:pt x="4524" y="925"/>
                        </a:cubicBezTo>
                        <a:cubicBezTo>
                          <a:pt x="4487" y="865"/>
                          <a:pt x="4464" y="809"/>
                          <a:pt x="4464" y="809"/>
                        </a:cubicBezTo>
                        <a:lnTo>
                          <a:pt x="4464" y="749"/>
                        </a:lnTo>
                        <a:lnTo>
                          <a:pt x="4408" y="768"/>
                        </a:lnTo>
                        <a:cubicBezTo>
                          <a:pt x="4408" y="768"/>
                          <a:pt x="4062" y="886"/>
                          <a:pt x="3645" y="886"/>
                        </a:cubicBezTo>
                        <a:cubicBezTo>
                          <a:pt x="3611" y="886"/>
                          <a:pt x="3575" y="885"/>
                          <a:pt x="3540" y="883"/>
                        </a:cubicBezTo>
                        <a:cubicBezTo>
                          <a:pt x="3059" y="846"/>
                          <a:pt x="2542" y="675"/>
                          <a:pt x="2292" y="37"/>
                        </a:cubicBezTo>
                        <a:lnTo>
                          <a:pt x="2292" y="1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2" name="Google Shape;2182;p47"/>
                  <p:cNvSpPr/>
                  <p:nvPr/>
                </p:nvSpPr>
                <p:spPr>
                  <a:xfrm>
                    <a:off x="6196125" y="1294357"/>
                    <a:ext cx="105191" cy="104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7" h="653" extrusionOk="0">
                        <a:moveTo>
                          <a:pt x="389" y="1"/>
                        </a:moveTo>
                        <a:cubicBezTo>
                          <a:pt x="255" y="1"/>
                          <a:pt x="195" y="75"/>
                          <a:pt x="139" y="93"/>
                        </a:cubicBezTo>
                        <a:cubicBezTo>
                          <a:pt x="113" y="107"/>
                          <a:pt x="89" y="112"/>
                          <a:pt x="68" y="112"/>
                        </a:cubicBezTo>
                        <a:cubicBezTo>
                          <a:pt x="27" y="112"/>
                          <a:pt x="1" y="93"/>
                          <a:pt x="1" y="93"/>
                        </a:cubicBezTo>
                        <a:lnTo>
                          <a:pt x="1" y="93"/>
                        </a:lnTo>
                        <a:cubicBezTo>
                          <a:pt x="1" y="93"/>
                          <a:pt x="24" y="190"/>
                          <a:pt x="116" y="209"/>
                        </a:cubicBezTo>
                        <a:cubicBezTo>
                          <a:pt x="131" y="212"/>
                          <a:pt x="144" y="214"/>
                          <a:pt x="155" y="214"/>
                        </a:cubicBezTo>
                        <a:cubicBezTo>
                          <a:pt x="215" y="214"/>
                          <a:pt x="228" y="169"/>
                          <a:pt x="310" y="153"/>
                        </a:cubicBezTo>
                        <a:lnTo>
                          <a:pt x="310" y="153"/>
                        </a:lnTo>
                        <a:cubicBezTo>
                          <a:pt x="292" y="209"/>
                          <a:pt x="292" y="269"/>
                          <a:pt x="292" y="324"/>
                        </a:cubicBezTo>
                        <a:cubicBezTo>
                          <a:pt x="292" y="518"/>
                          <a:pt x="370" y="652"/>
                          <a:pt x="486" y="652"/>
                        </a:cubicBezTo>
                        <a:cubicBezTo>
                          <a:pt x="578" y="652"/>
                          <a:pt x="657" y="518"/>
                          <a:pt x="657" y="324"/>
                        </a:cubicBezTo>
                        <a:cubicBezTo>
                          <a:pt x="657" y="153"/>
                          <a:pt x="578" y="1"/>
                          <a:pt x="486" y="1"/>
                        </a:cubicBezTo>
                        <a:close/>
                      </a:path>
                    </a:pathLst>
                  </a:custGeom>
                  <a:solidFill>
                    <a:srgbClr val="301C4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3" name="Google Shape;2183;p47"/>
                  <p:cNvSpPr/>
                  <p:nvPr/>
                </p:nvSpPr>
                <p:spPr>
                  <a:xfrm>
                    <a:off x="6588230" y="1294357"/>
                    <a:ext cx="104390" cy="104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653" extrusionOk="0">
                        <a:moveTo>
                          <a:pt x="171" y="1"/>
                        </a:moveTo>
                        <a:cubicBezTo>
                          <a:pt x="74" y="1"/>
                          <a:pt x="0" y="153"/>
                          <a:pt x="0" y="324"/>
                        </a:cubicBezTo>
                        <a:cubicBezTo>
                          <a:pt x="0" y="518"/>
                          <a:pt x="74" y="652"/>
                          <a:pt x="171" y="652"/>
                        </a:cubicBezTo>
                        <a:cubicBezTo>
                          <a:pt x="287" y="652"/>
                          <a:pt x="365" y="518"/>
                          <a:pt x="365" y="324"/>
                        </a:cubicBezTo>
                        <a:cubicBezTo>
                          <a:pt x="365" y="269"/>
                          <a:pt x="365" y="209"/>
                          <a:pt x="347" y="153"/>
                        </a:cubicBezTo>
                        <a:lnTo>
                          <a:pt x="347" y="153"/>
                        </a:lnTo>
                        <a:cubicBezTo>
                          <a:pt x="425" y="169"/>
                          <a:pt x="437" y="214"/>
                          <a:pt x="497" y="214"/>
                        </a:cubicBezTo>
                        <a:cubicBezTo>
                          <a:pt x="508" y="214"/>
                          <a:pt x="521" y="212"/>
                          <a:pt x="536" y="209"/>
                        </a:cubicBezTo>
                        <a:cubicBezTo>
                          <a:pt x="633" y="190"/>
                          <a:pt x="652" y="93"/>
                          <a:pt x="652" y="93"/>
                        </a:cubicBezTo>
                        <a:lnTo>
                          <a:pt x="652" y="93"/>
                        </a:lnTo>
                        <a:cubicBezTo>
                          <a:pt x="652" y="93"/>
                          <a:pt x="627" y="112"/>
                          <a:pt x="588" y="112"/>
                        </a:cubicBezTo>
                        <a:cubicBezTo>
                          <a:pt x="568" y="112"/>
                          <a:pt x="544" y="107"/>
                          <a:pt x="518" y="93"/>
                        </a:cubicBezTo>
                        <a:cubicBezTo>
                          <a:pt x="462" y="75"/>
                          <a:pt x="402" y="1"/>
                          <a:pt x="268" y="1"/>
                        </a:cubicBezTo>
                        <a:close/>
                      </a:path>
                    </a:pathLst>
                  </a:custGeom>
                  <a:solidFill>
                    <a:srgbClr val="301C4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4" name="Google Shape;2184;p47"/>
                  <p:cNvSpPr/>
                  <p:nvPr/>
                </p:nvSpPr>
                <p:spPr>
                  <a:xfrm>
                    <a:off x="6387774" y="1326538"/>
                    <a:ext cx="64523" cy="120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" h="755" extrusionOk="0">
                        <a:moveTo>
                          <a:pt x="308" y="1"/>
                        </a:moveTo>
                        <a:cubicBezTo>
                          <a:pt x="288" y="1"/>
                          <a:pt x="268" y="19"/>
                          <a:pt x="268" y="49"/>
                        </a:cubicBezTo>
                        <a:lnTo>
                          <a:pt x="231" y="280"/>
                        </a:lnTo>
                        <a:cubicBezTo>
                          <a:pt x="213" y="280"/>
                          <a:pt x="190" y="280"/>
                          <a:pt x="134" y="317"/>
                        </a:cubicBezTo>
                        <a:cubicBezTo>
                          <a:pt x="97" y="336"/>
                          <a:pt x="56" y="354"/>
                          <a:pt x="37" y="396"/>
                        </a:cubicBezTo>
                        <a:cubicBezTo>
                          <a:pt x="0" y="433"/>
                          <a:pt x="0" y="493"/>
                          <a:pt x="0" y="548"/>
                        </a:cubicBezTo>
                        <a:cubicBezTo>
                          <a:pt x="19" y="664"/>
                          <a:pt x="74" y="724"/>
                          <a:pt x="153" y="742"/>
                        </a:cubicBezTo>
                        <a:cubicBezTo>
                          <a:pt x="185" y="750"/>
                          <a:pt x="217" y="755"/>
                          <a:pt x="247" y="755"/>
                        </a:cubicBezTo>
                        <a:cubicBezTo>
                          <a:pt x="290" y="755"/>
                          <a:pt x="330" y="746"/>
                          <a:pt x="365" y="724"/>
                        </a:cubicBezTo>
                        <a:cubicBezTo>
                          <a:pt x="384" y="701"/>
                          <a:pt x="402" y="682"/>
                          <a:pt x="384" y="664"/>
                        </a:cubicBezTo>
                        <a:cubicBezTo>
                          <a:pt x="365" y="627"/>
                          <a:pt x="347" y="627"/>
                          <a:pt x="328" y="627"/>
                        </a:cubicBezTo>
                        <a:cubicBezTo>
                          <a:pt x="299" y="640"/>
                          <a:pt x="263" y="653"/>
                          <a:pt x="229" y="653"/>
                        </a:cubicBezTo>
                        <a:cubicBezTo>
                          <a:pt x="215" y="653"/>
                          <a:pt x="202" y="651"/>
                          <a:pt x="190" y="645"/>
                        </a:cubicBezTo>
                        <a:cubicBezTo>
                          <a:pt x="134" y="645"/>
                          <a:pt x="116" y="608"/>
                          <a:pt x="97" y="530"/>
                        </a:cubicBezTo>
                        <a:cubicBezTo>
                          <a:pt x="97" y="511"/>
                          <a:pt x="97" y="470"/>
                          <a:pt x="116" y="451"/>
                        </a:cubicBezTo>
                        <a:cubicBezTo>
                          <a:pt x="134" y="433"/>
                          <a:pt x="153" y="414"/>
                          <a:pt x="171" y="396"/>
                        </a:cubicBezTo>
                        <a:lnTo>
                          <a:pt x="287" y="354"/>
                        </a:lnTo>
                        <a:lnTo>
                          <a:pt x="328" y="354"/>
                        </a:lnTo>
                        <a:lnTo>
                          <a:pt x="365" y="68"/>
                        </a:lnTo>
                        <a:cubicBezTo>
                          <a:pt x="365" y="31"/>
                          <a:pt x="347" y="8"/>
                          <a:pt x="328" y="8"/>
                        </a:cubicBezTo>
                        <a:cubicBezTo>
                          <a:pt x="322" y="3"/>
                          <a:pt x="315" y="1"/>
                          <a:pt x="308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5" name="Google Shape;2185;p47"/>
                  <p:cNvSpPr/>
                  <p:nvPr/>
                </p:nvSpPr>
                <p:spPr>
                  <a:xfrm>
                    <a:off x="6193243" y="1204856"/>
                    <a:ext cx="126645" cy="77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1" h="482" extrusionOk="0">
                        <a:moveTo>
                          <a:pt x="347" y="1"/>
                        </a:moveTo>
                        <a:cubicBezTo>
                          <a:pt x="176" y="1"/>
                          <a:pt x="60" y="135"/>
                          <a:pt x="42" y="190"/>
                        </a:cubicBezTo>
                        <a:cubicBezTo>
                          <a:pt x="42" y="269"/>
                          <a:pt x="0" y="384"/>
                          <a:pt x="42" y="444"/>
                        </a:cubicBezTo>
                        <a:cubicBezTo>
                          <a:pt x="51" y="472"/>
                          <a:pt x="65" y="481"/>
                          <a:pt x="79" y="481"/>
                        </a:cubicBezTo>
                        <a:cubicBezTo>
                          <a:pt x="92" y="481"/>
                          <a:pt x="106" y="472"/>
                          <a:pt x="116" y="463"/>
                        </a:cubicBezTo>
                        <a:cubicBezTo>
                          <a:pt x="116" y="463"/>
                          <a:pt x="200" y="345"/>
                          <a:pt x="355" y="345"/>
                        </a:cubicBezTo>
                        <a:cubicBezTo>
                          <a:pt x="366" y="345"/>
                          <a:pt x="377" y="346"/>
                          <a:pt x="388" y="347"/>
                        </a:cubicBezTo>
                        <a:cubicBezTo>
                          <a:pt x="557" y="347"/>
                          <a:pt x="667" y="406"/>
                          <a:pt x="718" y="406"/>
                        </a:cubicBezTo>
                        <a:cubicBezTo>
                          <a:pt x="725" y="406"/>
                          <a:pt x="730" y="405"/>
                          <a:pt x="735" y="403"/>
                        </a:cubicBezTo>
                        <a:cubicBezTo>
                          <a:pt x="790" y="384"/>
                          <a:pt x="790" y="116"/>
                          <a:pt x="753" y="56"/>
                        </a:cubicBezTo>
                        <a:cubicBezTo>
                          <a:pt x="712" y="19"/>
                          <a:pt x="504" y="1"/>
                          <a:pt x="347" y="1"/>
                        </a:cubicBezTo>
                        <a:close/>
                      </a:path>
                    </a:pathLst>
                  </a:custGeom>
                  <a:solidFill>
                    <a:srgbClr val="301C4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6" name="Google Shape;2186;p47"/>
                  <p:cNvSpPr/>
                  <p:nvPr/>
                </p:nvSpPr>
                <p:spPr>
                  <a:xfrm>
                    <a:off x="6560051" y="1191567"/>
                    <a:ext cx="135611" cy="73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7" h="459" extrusionOk="0">
                        <a:moveTo>
                          <a:pt x="446" y="1"/>
                        </a:moveTo>
                        <a:cubicBezTo>
                          <a:pt x="260" y="1"/>
                          <a:pt x="132" y="42"/>
                          <a:pt x="19" y="139"/>
                        </a:cubicBezTo>
                        <a:cubicBezTo>
                          <a:pt x="19" y="139"/>
                          <a:pt x="1" y="158"/>
                          <a:pt x="19" y="218"/>
                        </a:cubicBezTo>
                        <a:cubicBezTo>
                          <a:pt x="19" y="273"/>
                          <a:pt x="79" y="412"/>
                          <a:pt x="135" y="449"/>
                        </a:cubicBezTo>
                        <a:cubicBezTo>
                          <a:pt x="146" y="456"/>
                          <a:pt x="156" y="459"/>
                          <a:pt x="166" y="459"/>
                        </a:cubicBezTo>
                        <a:cubicBezTo>
                          <a:pt x="207" y="459"/>
                          <a:pt x="242" y="404"/>
                          <a:pt x="366" y="370"/>
                        </a:cubicBezTo>
                        <a:cubicBezTo>
                          <a:pt x="390" y="367"/>
                          <a:pt x="414" y="365"/>
                          <a:pt x="437" y="365"/>
                        </a:cubicBezTo>
                        <a:cubicBezTo>
                          <a:pt x="540" y="365"/>
                          <a:pt x="626" y="396"/>
                          <a:pt x="675" y="430"/>
                        </a:cubicBezTo>
                        <a:cubicBezTo>
                          <a:pt x="703" y="439"/>
                          <a:pt x="741" y="449"/>
                          <a:pt x="772" y="449"/>
                        </a:cubicBezTo>
                        <a:cubicBezTo>
                          <a:pt x="804" y="449"/>
                          <a:pt x="828" y="439"/>
                          <a:pt x="828" y="412"/>
                        </a:cubicBezTo>
                        <a:cubicBezTo>
                          <a:pt x="828" y="370"/>
                          <a:pt x="846" y="236"/>
                          <a:pt x="846" y="181"/>
                        </a:cubicBezTo>
                        <a:cubicBezTo>
                          <a:pt x="846" y="102"/>
                          <a:pt x="791" y="42"/>
                          <a:pt x="560" y="5"/>
                        </a:cubicBezTo>
                        <a:cubicBezTo>
                          <a:pt x="520" y="2"/>
                          <a:pt x="482" y="1"/>
                          <a:pt x="446" y="1"/>
                        </a:cubicBezTo>
                        <a:close/>
                      </a:path>
                    </a:pathLst>
                  </a:custGeom>
                  <a:solidFill>
                    <a:srgbClr val="301C4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7" name="Google Shape;2187;p47"/>
                  <p:cNvSpPr/>
                  <p:nvPr/>
                </p:nvSpPr>
                <p:spPr>
                  <a:xfrm>
                    <a:off x="6292350" y="1503779"/>
                    <a:ext cx="283390" cy="1758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0" h="1098" extrusionOk="0">
                        <a:moveTo>
                          <a:pt x="1460" y="0"/>
                        </a:moveTo>
                        <a:cubicBezTo>
                          <a:pt x="1308" y="19"/>
                          <a:pt x="1211" y="79"/>
                          <a:pt x="961" y="97"/>
                        </a:cubicBezTo>
                        <a:cubicBezTo>
                          <a:pt x="918" y="103"/>
                          <a:pt x="872" y="106"/>
                          <a:pt x="825" y="106"/>
                        </a:cubicBezTo>
                        <a:cubicBezTo>
                          <a:pt x="576" y="106"/>
                          <a:pt x="287" y="37"/>
                          <a:pt x="190" y="37"/>
                        </a:cubicBezTo>
                        <a:cubicBezTo>
                          <a:pt x="168" y="29"/>
                          <a:pt x="148" y="25"/>
                          <a:pt x="131" y="25"/>
                        </a:cubicBezTo>
                        <a:cubicBezTo>
                          <a:pt x="70" y="25"/>
                          <a:pt x="33" y="69"/>
                          <a:pt x="19" y="116"/>
                        </a:cubicBezTo>
                        <a:cubicBezTo>
                          <a:pt x="0" y="194"/>
                          <a:pt x="19" y="328"/>
                          <a:pt x="74" y="559"/>
                        </a:cubicBezTo>
                        <a:cubicBezTo>
                          <a:pt x="116" y="791"/>
                          <a:pt x="208" y="906"/>
                          <a:pt x="384" y="980"/>
                        </a:cubicBezTo>
                        <a:cubicBezTo>
                          <a:pt x="482" y="1043"/>
                          <a:pt x="679" y="1098"/>
                          <a:pt x="904" y="1098"/>
                        </a:cubicBezTo>
                        <a:cubicBezTo>
                          <a:pt x="1028" y="1098"/>
                          <a:pt x="1160" y="1081"/>
                          <a:pt x="1289" y="1040"/>
                        </a:cubicBezTo>
                        <a:cubicBezTo>
                          <a:pt x="1654" y="925"/>
                          <a:pt x="1770" y="499"/>
                          <a:pt x="1751" y="310"/>
                        </a:cubicBezTo>
                        <a:cubicBezTo>
                          <a:pt x="1751" y="134"/>
                          <a:pt x="1617" y="0"/>
                          <a:pt x="1460" y="0"/>
                        </a:cubicBezTo>
                        <a:close/>
                      </a:path>
                    </a:pathLst>
                  </a:custGeom>
                  <a:solidFill>
                    <a:srgbClr val="DA785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8" name="Google Shape;2188;p47"/>
                  <p:cNvSpPr/>
                  <p:nvPr/>
                </p:nvSpPr>
                <p:spPr>
                  <a:xfrm>
                    <a:off x="6285625" y="1496894"/>
                    <a:ext cx="296039" cy="1897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9" h="1185" extrusionOk="0">
                        <a:moveTo>
                          <a:pt x="1502" y="99"/>
                        </a:moveTo>
                        <a:cubicBezTo>
                          <a:pt x="1581" y="99"/>
                          <a:pt x="1618" y="122"/>
                          <a:pt x="1678" y="159"/>
                        </a:cubicBezTo>
                        <a:cubicBezTo>
                          <a:pt x="1715" y="214"/>
                          <a:pt x="1733" y="293"/>
                          <a:pt x="1752" y="371"/>
                        </a:cubicBezTo>
                        <a:cubicBezTo>
                          <a:pt x="1752" y="445"/>
                          <a:pt x="1733" y="584"/>
                          <a:pt x="1659" y="718"/>
                        </a:cubicBezTo>
                        <a:cubicBezTo>
                          <a:pt x="1599" y="852"/>
                          <a:pt x="1484" y="986"/>
                          <a:pt x="1313" y="1023"/>
                        </a:cubicBezTo>
                        <a:cubicBezTo>
                          <a:pt x="1184" y="1066"/>
                          <a:pt x="1049" y="1083"/>
                          <a:pt x="923" y="1083"/>
                        </a:cubicBezTo>
                        <a:cubicBezTo>
                          <a:pt x="712" y="1083"/>
                          <a:pt x="528" y="1035"/>
                          <a:pt x="444" y="986"/>
                        </a:cubicBezTo>
                        <a:cubicBezTo>
                          <a:pt x="273" y="907"/>
                          <a:pt x="213" y="815"/>
                          <a:pt x="158" y="584"/>
                        </a:cubicBezTo>
                        <a:cubicBezTo>
                          <a:pt x="116" y="371"/>
                          <a:pt x="98" y="214"/>
                          <a:pt x="116" y="177"/>
                        </a:cubicBezTo>
                        <a:cubicBezTo>
                          <a:pt x="116" y="159"/>
                          <a:pt x="135" y="140"/>
                          <a:pt x="158" y="122"/>
                        </a:cubicBezTo>
                        <a:cubicBezTo>
                          <a:pt x="158" y="122"/>
                          <a:pt x="166" y="112"/>
                          <a:pt x="182" y="112"/>
                        </a:cubicBezTo>
                        <a:cubicBezTo>
                          <a:pt x="191" y="112"/>
                          <a:pt x="201" y="114"/>
                          <a:pt x="213" y="122"/>
                        </a:cubicBezTo>
                        <a:lnTo>
                          <a:pt x="232" y="122"/>
                        </a:lnTo>
                        <a:cubicBezTo>
                          <a:pt x="273" y="122"/>
                          <a:pt x="407" y="159"/>
                          <a:pt x="560" y="177"/>
                        </a:cubicBezTo>
                        <a:cubicBezTo>
                          <a:pt x="654" y="190"/>
                          <a:pt x="770" y="204"/>
                          <a:pt x="877" y="204"/>
                        </a:cubicBezTo>
                        <a:cubicBezTo>
                          <a:pt x="921" y="204"/>
                          <a:pt x="964" y="201"/>
                          <a:pt x="1003" y="196"/>
                        </a:cubicBezTo>
                        <a:cubicBezTo>
                          <a:pt x="1271" y="159"/>
                          <a:pt x="1368" y="99"/>
                          <a:pt x="1502" y="99"/>
                        </a:cubicBezTo>
                        <a:close/>
                        <a:moveTo>
                          <a:pt x="1555" y="0"/>
                        </a:moveTo>
                        <a:cubicBezTo>
                          <a:pt x="1538" y="0"/>
                          <a:pt x="1520" y="2"/>
                          <a:pt x="1502" y="6"/>
                        </a:cubicBezTo>
                        <a:cubicBezTo>
                          <a:pt x="1331" y="6"/>
                          <a:pt x="1234" y="62"/>
                          <a:pt x="985" y="99"/>
                        </a:cubicBezTo>
                        <a:cubicBezTo>
                          <a:pt x="869" y="99"/>
                          <a:pt x="712" y="99"/>
                          <a:pt x="560" y="80"/>
                        </a:cubicBezTo>
                        <a:cubicBezTo>
                          <a:pt x="426" y="62"/>
                          <a:pt x="310" y="25"/>
                          <a:pt x="250" y="25"/>
                        </a:cubicBezTo>
                        <a:cubicBezTo>
                          <a:pt x="227" y="17"/>
                          <a:pt x="203" y="13"/>
                          <a:pt x="181" y="13"/>
                        </a:cubicBezTo>
                        <a:cubicBezTo>
                          <a:pt x="149" y="13"/>
                          <a:pt x="119" y="22"/>
                          <a:pt x="98" y="43"/>
                        </a:cubicBezTo>
                        <a:cubicBezTo>
                          <a:pt x="42" y="62"/>
                          <a:pt x="19" y="99"/>
                          <a:pt x="19" y="159"/>
                        </a:cubicBezTo>
                        <a:cubicBezTo>
                          <a:pt x="1" y="237"/>
                          <a:pt x="1" y="371"/>
                          <a:pt x="61" y="602"/>
                        </a:cubicBezTo>
                        <a:cubicBezTo>
                          <a:pt x="116" y="852"/>
                          <a:pt x="213" y="986"/>
                          <a:pt x="389" y="1083"/>
                        </a:cubicBezTo>
                        <a:cubicBezTo>
                          <a:pt x="503" y="1141"/>
                          <a:pt x="689" y="1185"/>
                          <a:pt x="903" y="1185"/>
                        </a:cubicBezTo>
                        <a:cubicBezTo>
                          <a:pt x="1044" y="1185"/>
                          <a:pt x="1197" y="1166"/>
                          <a:pt x="1350" y="1120"/>
                        </a:cubicBezTo>
                        <a:cubicBezTo>
                          <a:pt x="1544" y="1065"/>
                          <a:pt x="1678" y="931"/>
                          <a:pt x="1752" y="773"/>
                        </a:cubicBezTo>
                        <a:cubicBezTo>
                          <a:pt x="1830" y="621"/>
                          <a:pt x="1849" y="468"/>
                          <a:pt x="1849" y="353"/>
                        </a:cubicBezTo>
                        <a:cubicBezTo>
                          <a:pt x="1830" y="256"/>
                          <a:pt x="1812" y="159"/>
                          <a:pt x="1733" y="99"/>
                        </a:cubicBezTo>
                        <a:cubicBezTo>
                          <a:pt x="1688" y="39"/>
                          <a:pt x="1628" y="0"/>
                          <a:pt x="1555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9" name="Google Shape;2189;p47"/>
                  <p:cNvSpPr/>
                  <p:nvPr/>
                </p:nvSpPr>
                <p:spPr>
                  <a:xfrm>
                    <a:off x="6316686" y="1503779"/>
                    <a:ext cx="237600" cy="581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4" h="363" extrusionOk="0">
                        <a:moveTo>
                          <a:pt x="1308" y="0"/>
                        </a:moveTo>
                        <a:cubicBezTo>
                          <a:pt x="1156" y="19"/>
                          <a:pt x="1059" y="79"/>
                          <a:pt x="809" y="97"/>
                        </a:cubicBezTo>
                        <a:cubicBezTo>
                          <a:pt x="766" y="103"/>
                          <a:pt x="720" y="106"/>
                          <a:pt x="673" y="106"/>
                        </a:cubicBezTo>
                        <a:cubicBezTo>
                          <a:pt x="424" y="106"/>
                          <a:pt x="135" y="37"/>
                          <a:pt x="38" y="37"/>
                        </a:cubicBezTo>
                        <a:cubicBezTo>
                          <a:pt x="19" y="19"/>
                          <a:pt x="19" y="19"/>
                          <a:pt x="1" y="19"/>
                        </a:cubicBezTo>
                        <a:cubicBezTo>
                          <a:pt x="1" y="116"/>
                          <a:pt x="19" y="231"/>
                          <a:pt x="98" y="287"/>
                        </a:cubicBezTo>
                        <a:cubicBezTo>
                          <a:pt x="171" y="342"/>
                          <a:pt x="373" y="363"/>
                          <a:pt x="591" y="363"/>
                        </a:cubicBezTo>
                        <a:cubicBezTo>
                          <a:pt x="827" y="363"/>
                          <a:pt x="1082" y="339"/>
                          <a:pt x="1211" y="310"/>
                        </a:cubicBezTo>
                        <a:cubicBezTo>
                          <a:pt x="1484" y="268"/>
                          <a:pt x="1424" y="171"/>
                          <a:pt x="1442" y="37"/>
                        </a:cubicBezTo>
                        <a:cubicBezTo>
                          <a:pt x="1405" y="19"/>
                          <a:pt x="1368" y="0"/>
                          <a:pt x="13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0" name="Google Shape;2190;p47"/>
                  <p:cNvSpPr/>
                  <p:nvPr/>
                </p:nvSpPr>
                <p:spPr>
                  <a:xfrm>
                    <a:off x="6307080" y="1497855"/>
                    <a:ext cx="250248" cy="70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3" h="440" extrusionOk="0">
                        <a:moveTo>
                          <a:pt x="1447" y="93"/>
                        </a:moveTo>
                        <a:cubicBezTo>
                          <a:pt x="1447" y="153"/>
                          <a:pt x="1447" y="208"/>
                          <a:pt x="1428" y="231"/>
                        </a:cubicBezTo>
                        <a:cubicBezTo>
                          <a:pt x="1428" y="231"/>
                          <a:pt x="1428" y="250"/>
                          <a:pt x="1387" y="268"/>
                        </a:cubicBezTo>
                        <a:cubicBezTo>
                          <a:pt x="1368" y="268"/>
                          <a:pt x="1331" y="287"/>
                          <a:pt x="1271" y="305"/>
                        </a:cubicBezTo>
                        <a:cubicBezTo>
                          <a:pt x="1137" y="324"/>
                          <a:pt x="906" y="347"/>
                          <a:pt x="675" y="347"/>
                        </a:cubicBezTo>
                        <a:cubicBezTo>
                          <a:pt x="560" y="347"/>
                          <a:pt x="463" y="347"/>
                          <a:pt x="370" y="324"/>
                        </a:cubicBezTo>
                        <a:cubicBezTo>
                          <a:pt x="292" y="324"/>
                          <a:pt x="213" y="305"/>
                          <a:pt x="195" y="287"/>
                        </a:cubicBezTo>
                        <a:cubicBezTo>
                          <a:pt x="158" y="250"/>
                          <a:pt x="139" y="190"/>
                          <a:pt x="139" y="116"/>
                        </a:cubicBezTo>
                        <a:lnTo>
                          <a:pt x="139" y="116"/>
                        </a:lnTo>
                        <a:cubicBezTo>
                          <a:pt x="195" y="134"/>
                          <a:pt x="292" y="153"/>
                          <a:pt x="426" y="171"/>
                        </a:cubicBezTo>
                        <a:cubicBezTo>
                          <a:pt x="520" y="184"/>
                          <a:pt x="636" y="198"/>
                          <a:pt x="743" y="198"/>
                        </a:cubicBezTo>
                        <a:cubicBezTo>
                          <a:pt x="787" y="198"/>
                          <a:pt x="830" y="195"/>
                          <a:pt x="869" y="190"/>
                        </a:cubicBezTo>
                        <a:cubicBezTo>
                          <a:pt x="1137" y="153"/>
                          <a:pt x="1234" y="93"/>
                          <a:pt x="1368" y="93"/>
                        </a:cubicBezTo>
                        <a:close/>
                        <a:moveTo>
                          <a:pt x="1" y="0"/>
                        </a:moveTo>
                        <a:lnTo>
                          <a:pt x="1" y="56"/>
                        </a:lnTo>
                        <a:cubicBezTo>
                          <a:pt x="1" y="153"/>
                          <a:pt x="24" y="287"/>
                          <a:pt x="139" y="365"/>
                        </a:cubicBezTo>
                        <a:cubicBezTo>
                          <a:pt x="195" y="402"/>
                          <a:pt x="273" y="421"/>
                          <a:pt x="347" y="439"/>
                        </a:cubicBezTo>
                        <a:lnTo>
                          <a:pt x="675" y="439"/>
                        </a:lnTo>
                        <a:cubicBezTo>
                          <a:pt x="906" y="439"/>
                          <a:pt x="1137" y="421"/>
                          <a:pt x="1271" y="402"/>
                        </a:cubicBezTo>
                        <a:cubicBezTo>
                          <a:pt x="1350" y="384"/>
                          <a:pt x="1410" y="365"/>
                          <a:pt x="1447" y="347"/>
                        </a:cubicBezTo>
                        <a:cubicBezTo>
                          <a:pt x="1484" y="324"/>
                          <a:pt x="1502" y="305"/>
                          <a:pt x="1525" y="268"/>
                        </a:cubicBezTo>
                        <a:cubicBezTo>
                          <a:pt x="1562" y="208"/>
                          <a:pt x="1544" y="134"/>
                          <a:pt x="1544" y="74"/>
                        </a:cubicBezTo>
                        <a:lnTo>
                          <a:pt x="1544" y="56"/>
                        </a:lnTo>
                        <a:lnTo>
                          <a:pt x="1544" y="37"/>
                        </a:lnTo>
                        <a:lnTo>
                          <a:pt x="1525" y="19"/>
                        </a:lnTo>
                        <a:cubicBezTo>
                          <a:pt x="1484" y="0"/>
                          <a:pt x="1428" y="0"/>
                          <a:pt x="1387" y="0"/>
                        </a:cubicBezTo>
                        <a:lnTo>
                          <a:pt x="1331" y="0"/>
                        </a:lnTo>
                        <a:cubicBezTo>
                          <a:pt x="1179" y="19"/>
                          <a:pt x="1100" y="56"/>
                          <a:pt x="851" y="93"/>
                        </a:cubicBezTo>
                        <a:cubicBezTo>
                          <a:pt x="735" y="93"/>
                          <a:pt x="578" y="93"/>
                          <a:pt x="426" y="74"/>
                        </a:cubicBezTo>
                        <a:cubicBezTo>
                          <a:pt x="292" y="56"/>
                          <a:pt x="176" y="19"/>
                          <a:pt x="116" y="19"/>
                        </a:cubicBezTo>
                        <a:cubicBezTo>
                          <a:pt x="98" y="19"/>
                          <a:pt x="79" y="19"/>
                          <a:pt x="61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1" name="Google Shape;2191;p47"/>
                  <p:cNvSpPr/>
                  <p:nvPr/>
                </p:nvSpPr>
                <p:spPr>
                  <a:xfrm>
                    <a:off x="6335259" y="1611693"/>
                    <a:ext cx="212463" cy="678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7" h="424" extrusionOk="0">
                        <a:moveTo>
                          <a:pt x="675" y="1"/>
                        </a:moveTo>
                        <a:cubicBezTo>
                          <a:pt x="328" y="19"/>
                          <a:pt x="97" y="172"/>
                          <a:pt x="0" y="251"/>
                        </a:cubicBezTo>
                        <a:cubicBezTo>
                          <a:pt x="37" y="269"/>
                          <a:pt x="79" y="287"/>
                          <a:pt x="97" y="306"/>
                        </a:cubicBezTo>
                        <a:cubicBezTo>
                          <a:pt x="208" y="369"/>
                          <a:pt x="408" y="424"/>
                          <a:pt x="635" y="424"/>
                        </a:cubicBezTo>
                        <a:cubicBezTo>
                          <a:pt x="760" y="424"/>
                          <a:pt x="892" y="407"/>
                          <a:pt x="1021" y="366"/>
                        </a:cubicBezTo>
                        <a:cubicBezTo>
                          <a:pt x="1155" y="329"/>
                          <a:pt x="1252" y="232"/>
                          <a:pt x="1326" y="135"/>
                        </a:cubicBezTo>
                        <a:cubicBezTo>
                          <a:pt x="1234" y="75"/>
                          <a:pt x="1040" y="1"/>
                          <a:pt x="749" y="1"/>
                        </a:cubicBezTo>
                        <a:close/>
                      </a:path>
                    </a:pathLst>
                  </a:custGeom>
                  <a:solidFill>
                    <a:srgbClr val="FFA4B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2" name="Google Shape;2192;p47"/>
                  <p:cNvSpPr/>
                  <p:nvPr/>
                </p:nvSpPr>
                <p:spPr>
                  <a:xfrm>
                    <a:off x="6322610" y="1602086"/>
                    <a:ext cx="237600" cy="845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4" h="528" extrusionOk="0">
                        <a:moveTo>
                          <a:pt x="828" y="116"/>
                        </a:moveTo>
                        <a:cubicBezTo>
                          <a:pt x="1059" y="116"/>
                          <a:pt x="1197" y="177"/>
                          <a:pt x="1290" y="213"/>
                        </a:cubicBezTo>
                        <a:cubicBezTo>
                          <a:pt x="1234" y="292"/>
                          <a:pt x="1174" y="347"/>
                          <a:pt x="1082" y="366"/>
                        </a:cubicBezTo>
                        <a:cubicBezTo>
                          <a:pt x="953" y="409"/>
                          <a:pt x="818" y="426"/>
                          <a:pt x="692" y="426"/>
                        </a:cubicBezTo>
                        <a:cubicBezTo>
                          <a:pt x="481" y="426"/>
                          <a:pt x="297" y="378"/>
                          <a:pt x="213" y="329"/>
                        </a:cubicBezTo>
                        <a:cubicBezTo>
                          <a:pt x="195" y="329"/>
                          <a:pt x="195" y="311"/>
                          <a:pt x="176" y="311"/>
                        </a:cubicBezTo>
                        <a:cubicBezTo>
                          <a:pt x="292" y="232"/>
                          <a:pt x="463" y="135"/>
                          <a:pt x="754" y="116"/>
                        </a:cubicBezTo>
                        <a:close/>
                        <a:moveTo>
                          <a:pt x="772" y="1"/>
                        </a:moveTo>
                        <a:lnTo>
                          <a:pt x="772" y="19"/>
                        </a:lnTo>
                        <a:lnTo>
                          <a:pt x="754" y="19"/>
                        </a:lnTo>
                        <a:cubicBezTo>
                          <a:pt x="389" y="43"/>
                          <a:pt x="158" y="177"/>
                          <a:pt x="61" y="274"/>
                        </a:cubicBezTo>
                        <a:lnTo>
                          <a:pt x="1" y="311"/>
                        </a:lnTo>
                        <a:lnTo>
                          <a:pt x="61" y="347"/>
                        </a:lnTo>
                        <a:cubicBezTo>
                          <a:pt x="79" y="366"/>
                          <a:pt x="116" y="408"/>
                          <a:pt x="158" y="426"/>
                        </a:cubicBezTo>
                        <a:cubicBezTo>
                          <a:pt x="272" y="484"/>
                          <a:pt x="458" y="528"/>
                          <a:pt x="672" y="528"/>
                        </a:cubicBezTo>
                        <a:cubicBezTo>
                          <a:pt x="813" y="528"/>
                          <a:pt x="966" y="509"/>
                          <a:pt x="1119" y="463"/>
                        </a:cubicBezTo>
                        <a:cubicBezTo>
                          <a:pt x="1253" y="426"/>
                          <a:pt x="1368" y="329"/>
                          <a:pt x="1447" y="232"/>
                        </a:cubicBezTo>
                        <a:lnTo>
                          <a:pt x="1484" y="195"/>
                        </a:lnTo>
                        <a:lnTo>
                          <a:pt x="1428" y="158"/>
                        </a:lnTo>
                        <a:cubicBezTo>
                          <a:pt x="1331" y="98"/>
                          <a:pt x="1119" y="1"/>
                          <a:pt x="828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3" name="Google Shape;2193;p47"/>
                  <p:cNvSpPr/>
                  <p:nvPr/>
                </p:nvSpPr>
                <p:spPr>
                  <a:xfrm>
                    <a:off x="5983821" y="1281868"/>
                    <a:ext cx="92542" cy="92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8" h="578" extrusionOk="0">
                        <a:moveTo>
                          <a:pt x="287" y="0"/>
                        </a:moveTo>
                        <a:cubicBezTo>
                          <a:pt x="134" y="0"/>
                          <a:pt x="0" y="134"/>
                          <a:pt x="0" y="287"/>
                        </a:cubicBezTo>
                        <a:cubicBezTo>
                          <a:pt x="0" y="444"/>
                          <a:pt x="134" y="578"/>
                          <a:pt x="287" y="578"/>
                        </a:cubicBezTo>
                        <a:cubicBezTo>
                          <a:pt x="462" y="578"/>
                          <a:pt x="578" y="444"/>
                          <a:pt x="578" y="287"/>
                        </a:cubicBezTo>
                        <a:cubicBezTo>
                          <a:pt x="578" y="134"/>
                          <a:pt x="462" y="0"/>
                          <a:pt x="287" y="0"/>
                        </a:cubicBezTo>
                        <a:close/>
                      </a:path>
                    </a:pathLst>
                  </a:custGeom>
                  <a:solidFill>
                    <a:srgbClr val="FFB3A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4" name="Google Shape;2194;p47"/>
                  <p:cNvSpPr/>
                  <p:nvPr/>
                </p:nvSpPr>
                <p:spPr>
                  <a:xfrm>
                    <a:off x="5977897" y="1272262"/>
                    <a:ext cx="107432" cy="111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1" h="694" extrusionOk="0">
                        <a:moveTo>
                          <a:pt x="324" y="116"/>
                        </a:moveTo>
                        <a:cubicBezTo>
                          <a:pt x="463" y="116"/>
                          <a:pt x="578" y="213"/>
                          <a:pt x="578" y="347"/>
                        </a:cubicBezTo>
                        <a:cubicBezTo>
                          <a:pt x="578" y="485"/>
                          <a:pt x="463" y="601"/>
                          <a:pt x="324" y="601"/>
                        </a:cubicBezTo>
                        <a:cubicBezTo>
                          <a:pt x="190" y="601"/>
                          <a:pt x="93" y="485"/>
                          <a:pt x="93" y="347"/>
                        </a:cubicBezTo>
                        <a:cubicBezTo>
                          <a:pt x="93" y="213"/>
                          <a:pt x="190" y="116"/>
                          <a:pt x="324" y="116"/>
                        </a:cubicBezTo>
                        <a:close/>
                        <a:moveTo>
                          <a:pt x="324" y="0"/>
                        </a:moveTo>
                        <a:cubicBezTo>
                          <a:pt x="153" y="0"/>
                          <a:pt x="0" y="157"/>
                          <a:pt x="0" y="347"/>
                        </a:cubicBezTo>
                        <a:cubicBezTo>
                          <a:pt x="0" y="541"/>
                          <a:pt x="153" y="693"/>
                          <a:pt x="324" y="693"/>
                        </a:cubicBezTo>
                        <a:cubicBezTo>
                          <a:pt x="518" y="693"/>
                          <a:pt x="670" y="541"/>
                          <a:pt x="670" y="347"/>
                        </a:cubicBezTo>
                        <a:cubicBezTo>
                          <a:pt x="670" y="157"/>
                          <a:pt x="518" y="0"/>
                          <a:pt x="324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5" name="Google Shape;2195;p47"/>
                  <p:cNvSpPr/>
                  <p:nvPr/>
                </p:nvSpPr>
                <p:spPr>
                  <a:xfrm>
                    <a:off x="6834637" y="1281868"/>
                    <a:ext cx="92542" cy="92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8" h="578" extrusionOk="0">
                        <a:moveTo>
                          <a:pt x="287" y="0"/>
                        </a:moveTo>
                        <a:cubicBezTo>
                          <a:pt x="134" y="0"/>
                          <a:pt x="0" y="134"/>
                          <a:pt x="0" y="287"/>
                        </a:cubicBezTo>
                        <a:cubicBezTo>
                          <a:pt x="0" y="444"/>
                          <a:pt x="134" y="578"/>
                          <a:pt x="287" y="578"/>
                        </a:cubicBezTo>
                        <a:cubicBezTo>
                          <a:pt x="444" y="578"/>
                          <a:pt x="578" y="444"/>
                          <a:pt x="578" y="287"/>
                        </a:cubicBezTo>
                        <a:cubicBezTo>
                          <a:pt x="578" y="134"/>
                          <a:pt x="444" y="0"/>
                          <a:pt x="287" y="0"/>
                        </a:cubicBezTo>
                        <a:close/>
                      </a:path>
                    </a:pathLst>
                  </a:custGeom>
                  <a:solidFill>
                    <a:srgbClr val="FFB3A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6" name="Google Shape;2196;p47"/>
                  <p:cNvSpPr/>
                  <p:nvPr/>
                </p:nvSpPr>
                <p:spPr>
                  <a:xfrm>
                    <a:off x="6825031" y="1272262"/>
                    <a:ext cx="111115" cy="111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4" h="694" extrusionOk="0">
                        <a:moveTo>
                          <a:pt x="347" y="116"/>
                        </a:moveTo>
                        <a:cubicBezTo>
                          <a:pt x="485" y="116"/>
                          <a:pt x="578" y="213"/>
                          <a:pt x="578" y="347"/>
                        </a:cubicBezTo>
                        <a:cubicBezTo>
                          <a:pt x="578" y="485"/>
                          <a:pt x="485" y="601"/>
                          <a:pt x="347" y="601"/>
                        </a:cubicBezTo>
                        <a:cubicBezTo>
                          <a:pt x="213" y="601"/>
                          <a:pt x="116" y="485"/>
                          <a:pt x="116" y="347"/>
                        </a:cubicBezTo>
                        <a:cubicBezTo>
                          <a:pt x="116" y="213"/>
                          <a:pt x="213" y="116"/>
                          <a:pt x="347" y="116"/>
                        </a:cubicBezTo>
                        <a:close/>
                        <a:moveTo>
                          <a:pt x="347" y="0"/>
                        </a:moveTo>
                        <a:cubicBezTo>
                          <a:pt x="157" y="0"/>
                          <a:pt x="0" y="157"/>
                          <a:pt x="0" y="347"/>
                        </a:cubicBezTo>
                        <a:cubicBezTo>
                          <a:pt x="0" y="541"/>
                          <a:pt x="157" y="693"/>
                          <a:pt x="347" y="693"/>
                        </a:cubicBezTo>
                        <a:cubicBezTo>
                          <a:pt x="541" y="693"/>
                          <a:pt x="693" y="541"/>
                          <a:pt x="693" y="347"/>
                        </a:cubicBezTo>
                        <a:cubicBezTo>
                          <a:pt x="693" y="157"/>
                          <a:pt x="541" y="0"/>
                          <a:pt x="347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7" name="Google Shape;2197;p47"/>
                  <p:cNvSpPr/>
                  <p:nvPr/>
                </p:nvSpPr>
                <p:spPr>
                  <a:xfrm>
                    <a:off x="6261289" y="658724"/>
                    <a:ext cx="1115629" cy="19659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68" h="12279" extrusionOk="0">
                        <a:moveTo>
                          <a:pt x="1848" y="1"/>
                        </a:moveTo>
                        <a:cubicBezTo>
                          <a:pt x="1179" y="1"/>
                          <a:pt x="606" y="325"/>
                          <a:pt x="287" y="810"/>
                        </a:cubicBezTo>
                        <a:cubicBezTo>
                          <a:pt x="37" y="1235"/>
                          <a:pt x="0" y="1697"/>
                          <a:pt x="134" y="2081"/>
                        </a:cubicBezTo>
                        <a:lnTo>
                          <a:pt x="153" y="2081"/>
                        </a:lnTo>
                        <a:cubicBezTo>
                          <a:pt x="439" y="2800"/>
                          <a:pt x="1065" y="2963"/>
                          <a:pt x="1573" y="2963"/>
                        </a:cubicBezTo>
                        <a:cubicBezTo>
                          <a:pt x="1991" y="2963"/>
                          <a:pt x="2329" y="2853"/>
                          <a:pt x="2329" y="2853"/>
                        </a:cubicBezTo>
                        <a:cubicBezTo>
                          <a:pt x="2329" y="2853"/>
                          <a:pt x="2347" y="3084"/>
                          <a:pt x="2754" y="3236"/>
                        </a:cubicBezTo>
                        <a:cubicBezTo>
                          <a:pt x="2888" y="3281"/>
                          <a:pt x="2984" y="3296"/>
                          <a:pt x="3052" y="3296"/>
                        </a:cubicBezTo>
                        <a:cubicBezTo>
                          <a:pt x="3189" y="3296"/>
                          <a:pt x="3216" y="3236"/>
                          <a:pt x="3216" y="3236"/>
                        </a:cubicBezTo>
                        <a:cubicBezTo>
                          <a:pt x="3216" y="3236"/>
                          <a:pt x="3253" y="3315"/>
                          <a:pt x="3253" y="3546"/>
                        </a:cubicBezTo>
                        <a:cubicBezTo>
                          <a:pt x="3235" y="3795"/>
                          <a:pt x="3235" y="3892"/>
                          <a:pt x="3235" y="3892"/>
                        </a:cubicBezTo>
                        <a:lnTo>
                          <a:pt x="3503" y="3680"/>
                        </a:lnTo>
                        <a:cubicBezTo>
                          <a:pt x="3618" y="3601"/>
                          <a:pt x="3734" y="3564"/>
                          <a:pt x="3868" y="3564"/>
                        </a:cubicBezTo>
                        <a:cubicBezTo>
                          <a:pt x="4214" y="3564"/>
                          <a:pt x="4505" y="3832"/>
                          <a:pt x="4505" y="4179"/>
                        </a:cubicBezTo>
                        <a:cubicBezTo>
                          <a:pt x="4505" y="4525"/>
                          <a:pt x="4214" y="4798"/>
                          <a:pt x="3868" y="4798"/>
                        </a:cubicBezTo>
                        <a:cubicBezTo>
                          <a:pt x="3775" y="4798"/>
                          <a:pt x="3678" y="4779"/>
                          <a:pt x="3581" y="4738"/>
                        </a:cubicBezTo>
                        <a:lnTo>
                          <a:pt x="3581" y="4738"/>
                        </a:lnTo>
                        <a:cubicBezTo>
                          <a:pt x="3618" y="4969"/>
                          <a:pt x="3734" y="6239"/>
                          <a:pt x="3003" y="6799"/>
                        </a:cubicBezTo>
                        <a:cubicBezTo>
                          <a:pt x="2754" y="6993"/>
                          <a:pt x="2481" y="7108"/>
                          <a:pt x="2232" y="7182"/>
                        </a:cubicBezTo>
                        <a:cubicBezTo>
                          <a:pt x="2158" y="7339"/>
                          <a:pt x="2061" y="7473"/>
                          <a:pt x="1982" y="7626"/>
                        </a:cubicBezTo>
                        <a:cubicBezTo>
                          <a:pt x="1580" y="8397"/>
                          <a:pt x="2042" y="8915"/>
                          <a:pt x="2042" y="8915"/>
                        </a:cubicBezTo>
                        <a:cubicBezTo>
                          <a:pt x="2042" y="8915"/>
                          <a:pt x="1211" y="9783"/>
                          <a:pt x="1423" y="10477"/>
                        </a:cubicBezTo>
                        <a:cubicBezTo>
                          <a:pt x="1603" y="11117"/>
                          <a:pt x="2240" y="11742"/>
                          <a:pt x="3112" y="11742"/>
                        </a:cubicBezTo>
                        <a:cubicBezTo>
                          <a:pt x="3184" y="11742"/>
                          <a:pt x="3257" y="11737"/>
                          <a:pt x="3332" y="11729"/>
                        </a:cubicBezTo>
                        <a:cubicBezTo>
                          <a:pt x="3559" y="11702"/>
                          <a:pt x="3741" y="11691"/>
                          <a:pt x="3888" y="11691"/>
                        </a:cubicBezTo>
                        <a:cubicBezTo>
                          <a:pt x="4377" y="11691"/>
                          <a:pt x="4490" y="11815"/>
                          <a:pt x="4639" y="11918"/>
                        </a:cubicBezTo>
                        <a:cubicBezTo>
                          <a:pt x="4809" y="12056"/>
                          <a:pt x="4727" y="12279"/>
                          <a:pt x="4820" y="12279"/>
                        </a:cubicBezTo>
                        <a:cubicBezTo>
                          <a:pt x="4833" y="12279"/>
                          <a:pt x="4849" y="12274"/>
                          <a:pt x="4870" y="12265"/>
                        </a:cubicBezTo>
                        <a:cubicBezTo>
                          <a:pt x="5023" y="12209"/>
                          <a:pt x="5623" y="12015"/>
                          <a:pt x="5854" y="11364"/>
                        </a:cubicBezTo>
                        <a:cubicBezTo>
                          <a:pt x="6085" y="10689"/>
                          <a:pt x="5739" y="10379"/>
                          <a:pt x="5739" y="10379"/>
                        </a:cubicBezTo>
                        <a:cubicBezTo>
                          <a:pt x="5739" y="10379"/>
                          <a:pt x="6256" y="10148"/>
                          <a:pt x="6487" y="9474"/>
                        </a:cubicBezTo>
                        <a:cubicBezTo>
                          <a:pt x="6718" y="8822"/>
                          <a:pt x="6487" y="8319"/>
                          <a:pt x="6487" y="8319"/>
                        </a:cubicBezTo>
                        <a:cubicBezTo>
                          <a:pt x="6487" y="8319"/>
                          <a:pt x="6968" y="7723"/>
                          <a:pt x="6547" y="6720"/>
                        </a:cubicBezTo>
                        <a:cubicBezTo>
                          <a:pt x="6122" y="5740"/>
                          <a:pt x="5023" y="5606"/>
                          <a:pt x="5023" y="5606"/>
                        </a:cubicBezTo>
                        <a:cubicBezTo>
                          <a:pt x="5023" y="5606"/>
                          <a:pt x="5277" y="5412"/>
                          <a:pt x="5351" y="4239"/>
                        </a:cubicBezTo>
                        <a:cubicBezTo>
                          <a:pt x="5448" y="3065"/>
                          <a:pt x="5046" y="1794"/>
                          <a:pt x="3678" y="713"/>
                        </a:cubicBezTo>
                        <a:cubicBezTo>
                          <a:pt x="3082" y="233"/>
                          <a:pt x="2463" y="20"/>
                          <a:pt x="1904" y="2"/>
                        </a:cubicBezTo>
                        <a:cubicBezTo>
                          <a:pt x="1885" y="1"/>
                          <a:pt x="1867" y="1"/>
                          <a:pt x="1848" y="1"/>
                        </a:cubicBezTo>
                        <a:close/>
                      </a:path>
                    </a:pathLst>
                  </a:custGeom>
                  <a:solidFill>
                    <a:srgbClr val="886AA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8" name="Google Shape;2198;p47"/>
                  <p:cNvSpPr/>
                  <p:nvPr/>
                </p:nvSpPr>
                <p:spPr>
                  <a:xfrm>
                    <a:off x="6251682" y="652800"/>
                    <a:ext cx="1100899" cy="19805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76" h="12370" extrusionOk="0">
                        <a:moveTo>
                          <a:pt x="1904" y="98"/>
                        </a:moveTo>
                        <a:cubicBezTo>
                          <a:pt x="1924" y="98"/>
                          <a:pt x="1944" y="98"/>
                          <a:pt x="1964" y="99"/>
                        </a:cubicBezTo>
                        <a:cubicBezTo>
                          <a:pt x="2504" y="117"/>
                          <a:pt x="3119" y="311"/>
                          <a:pt x="3697" y="792"/>
                        </a:cubicBezTo>
                        <a:cubicBezTo>
                          <a:pt x="5046" y="1850"/>
                          <a:pt x="5452" y="3121"/>
                          <a:pt x="5374" y="4276"/>
                        </a:cubicBezTo>
                        <a:cubicBezTo>
                          <a:pt x="5314" y="4853"/>
                          <a:pt x="5240" y="5181"/>
                          <a:pt x="5161" y="5371"/>
                        </a:cubicBezTo>
                        <a:cubicBezTo>
                          <a:pt x="5143" y="5468"/>
                          <a:pt x="5106" y="5528"/>
                          <a:pt x="5083" y="5565"/>
                        </a:cubicBezTo>
                        <a:cubicBezTo>
                          <a:pt x="5064" y="5602"/>
                          <a:pt x="5046" y="5602"/>
                          <a:pt x="5046" y="5602"/>
                        </a:cubicBezTo>
                        <a:lnTo>
                          <a:pt x="4967" y="5680"/>
                        </a:lnTo>
                        <a:lnTo>
                          <a:pt x="5083" y="5699"/>
                        </a:lnTo>
                        <a:cubicBezTo>
                          <a:pt x="5083" y="5699"/>
                          <a:pt x="6164" y="5814"/>
                          <a:pt x="6566" y="6780"/>
                        </a:cubicBezTo>
                        <a:cubicBezTo>
                          <a:pt x="6778" y="7261"/>
                          <a:pt x="6760" y="7663"/>
                          <a:pt x="6681" y="7912"/>
                        </a:cubicBezTo>
                        <a:cubicBezTo>
                          <a:pt x="6626" y="8185"/>
                          <a:pt x="6510" y="8337"/>
                          <a:pt x="6510" y="8337"/>
                        </a:cubicBezTo>
                        <a:lnTo>
                          <a:pt x="6492" y="8356"/>
                        </a:lnTo>
                        <a:lnTo>
                          <a:pt x="6510" y="8374"/>
                        </a:lnTo>
                        <a:cubicBezTo>
                          <a:pt x="6510" y="8374"/>
                          <a:pt x="6723" y="8859"/>
                          <a:pt x="6492" y="9511"/>
                        </a:cubicBezTo>
                        <a:cubicBezTo>
                          <a:pt x="6279" y="10148"/>
                          <a:pt x="5776" y="10361"/>
                          <a:pt x="5776" y="10361"/>
                        </a:cubicBezTo>
                        <a:lnTo>
                          <a:pt x="5720" y="10398"/>
                        </a:lnTo>
                        <a:lnTo>
                          <a:pt x="5757" y="10435"/>
                        </a:lnTo>
                        <a:cubicBezTo>
                          <a:pt x="5757" y="10435"/>
                          <a:pt x="5836" y="10514"/>
                          <a:pt x="5891" y="10666"/>
                        </a:cubicBezTo>
                        <a:cubicBezTo>
                          <a:pt x="5951" y="10823"/>
                          <a:pt x="5970" y="11054"/>
                          <a:pt x="5854" y="11378"/>
                        </a:cubicBezTo>
                        <a:cubicBezTo>
                          <a:pt x="5642" y="12015"/>
                          <a:pt x="5064" y="12209"/>
                          <a:pt x="4912" y="12265"/>
                        </a:cubicBezTo>
                        <a:lnTo>
                          <a:pt x="4893" y="12265"/>
                        </a:lnTo>
                        <a:cubicBezTo>
                          <a:pt x="4875" y="12265"/>
                          <a:pt x="4875" y="12246"/>
                          <a:pt x="4875" y="12209"/>
                        </a:cubicBezTo>
                        <a:cubicBezTo>
                          <a:pt x="4852" y="12131"/>
                          <a:pt x="4833" y="12015"/>
                          <a:pt x="4736" y="11918"/>
                        </a:cubicBezTo>
                        <a:cubicBezTo>
                          <a:pt x="4644" y="11863"/>
                          <a:pt x="4547" y="11766"/>
                          <a:pt x="4353" y="11724"/>
                        </a:cubicBezTo>
                        <a:cubicBezTo>
                          <a:pt x="4256" y="11696"/>
                          <a:pt x="4140" y="11683"/>
                          <a:pt x="3986" y="11683"/>
                        </a:cubicBezTo>
                        <a:cubicBezTo>
                          <a:pt x="3833" y="11683"/>
                          <a:pt x="3641" y="11696"/>
                          <a:pt x="3392" y="11724"/>
                        </a:cubicBezTo>
                        <a:cubicBezTo>
                          <a:pt x="3318" y="11733"/>
                          <a:pt x="3245" y="11737"/>
                          <a:pt x="3175" y="11737"/>
                        </a:cubicBezTo>
                        <a:cubicBezTo>
                          <a:pt x="2320" y="11737"/>
                          <a:pt x="1700" y="11118"/>
                          <a:pt x="1525" y="10495"/>
                        </a:cubicBezTo>
                        <a:cubicBezTo>
                          <a:pt x="1428" y="10185"/>
                          <a:pt x="1580" y="9802"/>
                          <a:pt x="1756" y="9492"/>
                        </a:cubicBezTo>
                        <a:cubicBezTo>
                          <a:pt x="1945" y="9206"/>
                          <a:pt x="2139" y="8975"/>
                          <a:pt x="2139" y="8975"/>
                        </a:cubicBezTo>
                        <a:lnTo>
                          <a:pt x="2176" y="8952"/>
                        </a:lnTo>
                        <a:lnTo>
                          <a:pt x="2139" y="8915"/>
                        </a:lnTo>
                        <a:cubicBezTo>
                          <a:pt x="2139" y="8915"/>
                          <a:pt x="2024" y="8799"/>
                          <a:pt x="1964" y="8587"/>
                        </a:cubicBezTo>
                        <a:cubicBezTo>
                          <a:pt x="1908" y="8374"/>
                          <a:pt x="1890" y="8069"/>
                          <a:pt x="2079" y="7681"/>
                        </a:cubicBezTo>
                        <a:cubicBezTo>
                          <a:pt x="2158" y="7547"/>
                          <a:pt x="2255" y="7395"/>
                          <a:pt x="2333" y="7261"/>
                        </a:cubicBezTo>
                        <a:cubicBezTo>
                          <a:pt x="2583" y="7182"/>
                          <a:pt x="2851" y="7067"/>
                          <a:pt x="3100" y="6873"/>
                        </a:cubicBezTo>
                        <a:cubicBezTo>
                          <a:pt x="3465" y="6586"/>
                          <a:pt x="3641" y="6124"/>
                          <a:pt x="3697" y="5699"/>
                        </a:cubicBezTo>
                        <a:cubicBezTo>
                          <a:pt x="3757" y="5297"/>
                          <a:pt x="3720" y="4987"/>
                          <a:pt x="3697" y="4835"/>
                        </a:cubicBezTo>
                        <a:lnTo>
                          <a:pt x="3697" y="4835"/>
                        </a:lnTo>
                        <a:cubicBezTo>
                          <a:pt x="3775" y="4853"/>
                          <a:pt x="3854" y="4890"/>
                          <a:pt x="3928" y="4890"/>
                        </a:cubicBezTo>
                        <a:cubicBezTo>
                          <a:pt x="4316" y="4890"/>
                          <a:pt x="4602" y="4585"/>
                          <a:pt x="4602" y="4216"/>
                        </a:cubicBezTo>
                        <a:cubicBezTo>
                          <a:pt x="4602" y="3851"/>
                          <a:pt x="4316" y="3546"/>
                          <a:pt x="3928" y="3546"/>
                        </a:cubicBezTo>
                        <a:cubicBezTo>
                          <a:pt x="3794" y="3546"/>
                          <a:pt x="3641" y="3601"/>
                          <a:pt x="3526" y="3680"/>
                        </a:cubicBezTo>
                        <a:lnTo>
                          <a:pt x="3350" y="3832"/>
                        </a:lnTo>
                        <a:lnTo>
                          <a:pt x="3350" y="3583"/>
                        </a:lnTo>
                        <a:cubicBezTo>
                          <a:pt x="3373" y="3467"/>
                          <a:pt x="3350" y="3389"/>
                          <a:pt x="3331" y="3333"/>
                        </a:cubicBezTo>
                        <a:cubicBezTo>
                          <a:pt x="3331" y="3315"/>
                          <a:pt x="3331" y="3292"/>
                          <a:pt x="3313" y="3273"/>
                        </a:cubicBezTo>
                        <a:lnTo>
                          <a:pt x="3313" y="3255"/>
                        </a:lnTo>
                        <a:lnTo>
                          <a:pt x="3258" y="3176"/>
                        </a:lnTo>
                        <a:lnTo>
                          <a:pt x="3216" y="3255"/>
                        </a:lnTo>
                        <a:cubicBezTo>
                          <a:pt x="3216" y="3273"/>
                          <a:pt x="3197" y="3273"/>
                          <a:pt x="3179" y="3273"/>
                        </a:cubicBezTo>
                        <a:cubicBezTo>
                          <a:pt x="3167" y="3279"/>
                          <a:pt x="3146" y="3283"/>
                          <a:pt x="3116" y="3283"/>
                        </a:cubicBezTo>
                        <a:cubicBezTo>
                          <a:pt x="3056" y="3283"/>
                          <a:pt x="2962" y="3267"/>
                          <a:pt x="2832" y="3218"/>
                        </a:cubicBezTo>
                        <a:cubicBezTo>
                          <a:pt x="2638" y="3158"/>
                          <a:pt x="2541" y="3061"/>
                          <a:pt x="2486" y="2987"/>
                        </a:cubicBezTo>
                        <a:cubicBezTo>
                          <a:pt x="2449" y="2927"/>
                          <a:pt x="2426" y="2871"/>
                          <a:pt x="2426" y="2871"/>
                        </a:cubicBezTo>
                        <a:lnTo>
                          <a:pt x="2426" y="2811"/>
                        </a:lnTo>
                        <a:lnTo>
                          <a:pt x="2370" y="2830"/>
                        </a:lnTo>
                        <a:cubicBezTo>
                          <a:pt x="2370" y="2830"/>
                          <a:pt x="2024" y="2948"/>
                          <a:pt x="1607" y="2948"/>
                        </a:cubicBezTo>
                        <a:cubicBezTo>
                          <a:pt x="1573" y="2948"/>
                          <a:pt x="1537" y="2947"/>
                          <a:pt x="1502" y="2945"/>
                        </a:cubicBezTo>
                        <a:cubicBezTo>
                          <a:pt x="1021" y="2908"/>
                          <a:pt x="504" y="2737"/>
                          <a:pt x="254" y="2099"/>
                        </a:cubicBezTo>
                        <a:lnTo>
                          <a:pt x="254" y="2063"/>
                        </a:lnTo>
                        <a:lnTo>
                          <a:pt x="231" y="2063"/>
                        </a:lnTo>
                        <a:cubicBezTo>
                          <a:pt x="116" y="1697"/>
                          <a:pt x="157" y="1272"/>
                          <a:pt x="407" y="866"/>
                        </a:cubicBezTo>
                        <a:cubicBezTo>
                          <a:pt x="685" y="399"/>
                          <a:pt x="1238" y="98"/>
                          <a:pt x="1904" y="98"/>
                        </a:cubicBezTo>
                        <a:close/>
                        <a:moveTo>
                          <a:pt x="1907" y="1"/>
                        </a:moveTo>
                        <a:cubicBezTo>
                          <a:pt x="1219" y="1"/>
                          <a:pt x="629" y="325"/>
                          <a:pt x="310" y="829"/>
                        </a:cubicBezTo>
                        <a:cubicBezTo>
                          <a:pt x="42" y="1254"/>
                          <a:pt x="0" y="1734"/>
                          <a:pt x="139" y="2136"/>
                        </a:cubicBezTo>
                        <a:lnTo>
                          <a:pt x="157" y="2178"/>
                        </a:lnTo>
                        <a:lnTo>
                          <a:pt x="194" y="2178"/>
                        </a:lnTo>
                        <a:cubicBezTo>
                          <a:pt x="462" y="2811"/>
                          <a:pt x="1003" y="3005"/>
                          <a:pt x="1483" y="3042"/>
                        </a:cubicBezTo>
                        <a:cubicBezTo>
                          <a:pt x="1517" y="3043"/>
                          <a:pt x="1551" y="3044"/>
                          <a:pt x="1584" y="3044"/>
                        </a:cubicBezTo>
                        <a:cubicBezTo>
                          <a:pt x="1997" y="3044"/>
                          <a:pt x="2313" y="2944"/>
                          <a:pt x="2352" y="2927"/>
                        </a:cubicBezTo>
                        <a:cubicBezTo>
                          <a:pt x="2370" y="2968"/>
                          <a:pt x="2370" y="2987"/>
                          <a:pt x="2407" y="3042"/>
                        </a:cubicBezTo>
                        <a:cubicBezTo>
                          <a:pt x="2467" y="3139"/>
                          <a:pt x="2601" y="3236"/>
                          <a:pt x="2796" y="3315"/>
                        </a:cubicBezTo>
                        <a:cubicBezTo>
                          <a:pt x="2934" y="3364"/>
                          <a:pt x="3032" y="3380"/>
                          <a:pt x="3105" y="3380"/>
                        </a:cubicBezTo>
                        <a:cubicBezTo>
                          <a:pt x="3141" y="3380"/>
                          <a:pt x="3171" y="3376"/>
                          <a:pt x="3197" y="3370"/>
                        </a:cubicBezTo>
                        <a:cubicBezTo>
                          <a:pt x="3216" y="3370"/>
                          <a:pt x="3234" y="3370"/>
                          <a:pt x="3234" y="3352"/>
                        </a:cubicBezTo>
                        <a:cubicBezTo>
                          <a:pt x="3258" y="3389"/>
                          <a:pt x="3258" y="3467"/>
                          <a:pt x="3258" y="3583"/>
                        </a:cubicBezTo>
                        <a:cubicBezTo>
                          <a:pt x="3258" y="3832"/>
                          <a:pt x="3234" y="3929"/>
                          <a:pt x="3234" y="3929"/>
                        </a:cubicBezTo>
                        <a:lnTo>
                          <a:pt x="3216" y="4045"/>
                        </a:lnTo>
                        <a:lnTo>
                          <a:pt x="3604" y="3754"/>
                        </a:lnTo>
                        <a:cubicBezTo>
                          <a:pt x="3697" y="3680"/>
                          <a:pt x="3812" y="3638"/>
                          <a:pt x="3928" y="3638"/>
                        </a:cubicBezTo>
                        <a:cubicBezTo>
                          <a:pt x="4256" y="3638"/>
                          <a:pt x="4505" y="3911"/>
                          <a:pt x="4505" y="4216"/>
                        </a:cubicBezTo>
                        <a:cubicBezTo>
                          <a:pt x="4505" y="4525"/>
                          <a:pt x="4256" y="4793"/>
                          <a:pt x="3928" y="4793"/>
                        </a:cubicBezTo>
                        <a:cubicBezTo>
                          <a:pt x="3854" y="4793"/>
                          <a:pt x="3757" y="4775"/>
                          <a:pt x="3678" y="4719"/>
                        </a:cubicBezTo>
                        <a:lnTo>
                          <a:pt x="3581" y="4678"/>
                        </a:lnTo>
                        <a:lnTo>
                          <a:pt x="3604" y="4775"/>
                        </a:lnTo>
                        <a:cubicBezTo>
                          <a:pt x="3623" y="4890"/>
                          <a:pt x="3641" y="5278"/>
                          <a:pt x="3604" y="5680"/>
                        </a:cubicBezTo>
                        <a:cubicBezTo>
                          <a:pt x="3544" y="6087"/>
                          <a:pt x="3392" y="6526"/>
                          <a:pt x="3045" y="6799"/>
                        </a:cubicBezTo>
                        <a:cubicBezTo>
                          <a:pt x="2796" y="6970"/>
                          <a:pt x="2523" y="7104"/>
                          <a:pt x="2273" y="7182"/>
                        </a:cubicBezTo>
                        <a:lnTo>
                          <a:pt x="2255" y="7182"/>
                        </a:lnTo>
                        <a:lnTo>
                          <a:pt x="2255" y="7201"/>
                        </a:lnTo>
                        <a:cubicBezTo>
                          <a:pt x="2158" y="7335"/>
                          <a:pt x="2079" y="7492"/>
                          <a:pt x="2005" y="7644"/>
                        </a:cubicBezTo>
                        <a:cubicBezTo>
                          <a:pt x="1793" y="8051"/>
                          <a:pt x="1793" y="8374"/>
                          <a:pt x="1871" y="8605"/>
                        </a:cubicBezTo>
                        <a:cubicBezTo>
                          <a:pt x="1927" y="8818"/>
                          <a:pt x="2024" y="8915"/>
                          <a:pt x="2042" y="8933"/>
                        </a:cubicBezTo>
                        <a:cubicBezTo>
                          <a:pt x="2024" y="8952"/>
                          <a:pt x="1848" y="9146"/>
                          <a:pt x="1677" y="9455"/>
                        </a:cubicBezTo>
                        <a:cubicBezTo>
                          <a:pt x="1483" y="9760"/>
                          <a:pt x="1331" y="10167"/>
                          <a:pt x="1428" y="10532"/>
                        </a:cubicBezTo>
                        <a:cubicBezTo>
                          <a:pt x="1625" y="11191"/>
                          <a:pt x="2281" y="11834"/>
                          <a:pt x="3188" y="11834"/>
                        </a:cubicBezTo>
                        <a:cubicBezTo>
                          <a:pt x="3260" y="11834"/>
                          <a:pt x="3334" y="11830"/>
                          <a:pt x="3410" y="11821"/>
                        </a:cubicBezTo>
                        <a:cubicBezTo>
                          <a:pt x="3627" y="11796"/>
                          <a:pt x="3801" y="11786"/>
                          <a:pt x="3942" y="11786"/>
                        </a:cubicBezTo>
                        <a:cubicBezTo>
                          <a:pt x="4114" y="11786"/>
                          <a:pt x="4238" y="11801"/>
                          <a:pt x="4334" y="11821"/>
                        </a:cubicBezTo>
                        <a:cubicBezTo>
                          <a:pt x="4505" y="11863"/>
                          <a:pt x="4565" y="11918"/>
                          <a:pt x="4662" y="11997"/>
                        </a:cubicBezTo>
                        <a:cubicBezTo>
                          <a:pt x="4736" y="12052"/>
                          <a:pt x="4759" y="12149"/>
                          <a:pt x="4778" y="12228"/>
                        </a:cubicBezTo>
                        <a:cubicBezTo>
                          <a:pt x="4778" y="12265"/>
                          <a:pt x="4778" y="12302"/>
                          <a:pt x="4796" y="12343"/>
                        </a:cubicBezTo>
                        <a:cubicBezTo>
                          <a:pt x="4815" y="12343"/>
                          <a:pt x="4833" y="12362"/>
                          <a:pt x="4875" y="12362"/>
                        </a:cubicBezTo>
                        <a:cubicBezTo>
                          <a:pt x="4881" y="12368"/>
                          <a:pt x="4887" y="12370"/>
                          <a:pt x="4893" y="12370"/>
                        </a:cubicBezTo>
                        <a:cubicBezTo>
                          <a:pt x="4906" y="12370"/>
                          <a:pt x="4918" y="12362"/>
                          <a:pt x="4930" y="12362"/>
                        </a:cubicBezTo>
                        <a:cubicBezTo>
                          <a:pt x="5106" y="12302"/>
                          <a:pt x="5720" y="12094"/>
                          <a:pt x="5951" y="11419"/>
                        </a:cubicBezTo>
                        <a:cubicBezTo>
                          <a:pt x="6067" y="11073"/>
                          <a:pt x="6048" y="10800"/>
                          <a:pt x="5988" y="10629"/>
                        </a:cubicBezTo>
                        <a:cubicBezTo>
                          <a:pt x="5933" y="10495"/>
                          <a:pt x="5891" y="10453"/>
                          <a:pt x="5873" y="10416"/>
                        </a:cubicBezTo>
                        <a:cubicBezTo>
                          <a:pt x="5933" y="10398"/>
                          <a:pt x="6376" y="10167"/>
                          <a:pt x="6584" y="9529"/>
                        </a:cubicBezTo>
                        <a:cubicBezTo>
                          <a:pt x="6815" y="8878"/>
                          <a:pt x="6626" y="8397"/>
                          <a:pt x="6607" y="8356"/>
                        </a:cubicBezTo>
                        <a:cubicBezTo>
                          <a:pt x="6626" y="8337"/>
                          <a:pt x="6723" y="8222"/>
                          <a:pt x="6797" y="7954"/>
                        </a:cubicBezTo>
                        <a:cubicBezTo>
                          <a:pt x="6857" y="7663"/>
                          <a:pt x="6875" y="7242"/>
                          <a:pt x="6663" y="6739"/>
                        </a:cubicBezTo>
                        <a:cubicBezTo>
                          <a:pt x="6261" y="5777"/>
                          <a:pt x="5295" y="5643"/>
                          <a:pt x="5161" y="5625"/>
                        </a:cubicBezTo>
                        <a:cubicBezTo>
                          <a:pt x="5198" y="5583"/>
                          <a:pt x="5221" y="5509"/>
                          <a:pt x="5258" y="5412"/>
                        </a:cubicBezTo>
                        <a:cubicBezTo>
                          <a:pt x="5337" y="5218"/>
                          <a:pt x="5411" y="4872"/>
                          <a:pt x="5471" y="4276"/>
                        </a:cubicBezTo>
                        <a:cubicBezTo>
                          <a:pt x="5545" y="3102"/>
                          <a:pt x="5143" y="1790"/>
                          <a:pt x="3757" y="695"/>
                        </a:cubicBezTo>
                        <a:cubicBezTo>
                          <a:pt x="3161" y="233"/>
                          <a:pt x="2541" y="2"/>
                          <a:pt x="1964" y="2"/>
                        </a:cubicBezTo>
                        <a:cubicBezTo>
                          <a:pt x="1945" y="1"/>
                          <a:pt x="1926" y="1"/>
                          <a:pt x="1907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199" name="Google Shape;2199;p47"/>
            <p:cNvGrpSpPr/>
            <p:nvPr/>
          </p:nvGrpSpPr>
          <p:grpSpPr>
            <a:xfrm>
              <a:off x="5458177" y="1284078"/>
              <a:ext cx="555350" cy="555265"/>
              <a:chOff x="3894327" y="779703"/>
              <a:chExt cx="555350" cy="555265"/>
            </a:xfrm>
          </p:grpSpPr>
          <p:sp>
            <p:nvSpPr>
              <p:cNvPr id="2200" name="Google Shape;2200;p47"/>
              <p:cNvSpPr/>
              <p:nvPr/>
            </p:nvSpPr>
            <p:spPr>
              <a:xfrm>
                <a:off x="4113366" y="784984"/>
                <a:ext cx="119146" cy="78181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918" extrusionOk="0">
                    <a:moveTo>
                      <a:pt x="330" y="1"/>
                    </a:moveTo>
                    <a:cubicBezTo>
                      <a:pt x="220" y="1"/>
                      <a:pt x="131" y="69"/>
                      <a:pt x="110" y="174"/>
                    </a:cubicBezTo>
                    <a:lnTo>
                      <a:pt x="0" y="745"/>
                    </a:lnTo>
                    <a:lnTo>
                      <a:pt x="0" y="765"/>
                    </a:lnTo>
                    <a:cubicBezTo>
                      <a:pt x="0" y="854"/>
                      <a:pt x="68" y="917"/>
                      <a:pt x="152" y="917"/>
                    </a:cubicBezTo>
                    <a:lnTo>
                      <a:pt x="1267" y="917"/>
                    </a:lnTo>
                    <a:cubicBezTo>
                      <a:pt x="1356" y="917"/>
                      <a:pt x="1398" y="828"/>
                      <a:pt x="1377" y="745"/>
                    </a:cubicBezTo>
                    <a:lnTo>
                      <a:pt x="1267" y="174"/>
                    </a:lnTo>
                    <a:cubicBezTo>
                      <a:pt x="1246" y="69"/>
                      <a:pt x="1157" y="1"/>
                      <a:pt x="10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47"/>
              <p:cNvSpPr/>
              <p:nvPr/>
            </p:nvSpPr>
            <p:spPr>
              <a:xfrm>
                <a:off x="4106212" y="779703"/>
                <a:ext cx="131665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048" extrusionOk="0">
                    <a:moveTo>
                      <a:pt x="1131" y="105"/>
                    </a:moveTo>
                    <a:cubicBezTo>
                      <a:pt x="1220" y="105"/>
                      <a:pt x="1283" y="173"/>
                      <a:pt x="1309" y="262"/>
                    </a:cubicBezTo>
                    <a:lnTo>
                      <a:pt x="1414" y="827"/>
                    </a:lnTo>
                    <a:cubicBezTo>
                      <a:pt x="1414" y="869"/>
                      <a:pt x="1372" y="937"/>
                      <a:pt x="1330" y="937"/>
                    </a:cubicBezTo>
                    <a:lnTo>
                      <a:pt x="236" y="937"/>
                    </a:lnTo>
                    <a:cubicBezTo>
                      <a:pt x="173" y="937"/>
                      <a:pt x="131" y="869"/>
                      <a:pt x="152" y="827"/>
                    </a:cubicBezTo>
                    <a:lnTo>
                      <a:pt x="262" y="262"/>
                    </a:lnTo>
                    <a:cubicBezTo>
                      <a:pt x="262" y="173"/>
                      <a:pt x="346" y="105"/>
                      <a:pt x="414" y="105"/>
                    </a:cubicBezTo>
                    <a:close/>
                    <a:moveTo>
                      <a:pt x="414" y="0"/>
                    </a:moveTo>
                    <a:cubicBezTo>
                      <a:pt x="283" y="0"/>
                      <a:pt x="173" y="105"/>
                      <a:pt x="152" y="236"/>
                    </a:cubicBezTo>
                    <a:lnTo>
                      <a:pt x="21" y="807"/>
                    </a:lnTo>
                    <a:cubicBezTo>
                      <a:pt x="0" y="937"/>
                      <a:pt x="105" y="1047"/>
                      <a:pt x="236" y="1047"/>
                    </a:cubicBezTo>
                    <a:lnTo>
                      <a:pt x="1330" y="1047"/>
                    </a:lnTo>
                    <a:cubicBezTo>
                      <a:pt x="1461" y="1047"/>
                      <a:pt x="1545" y="937"/>
                      <a:pt x="1524" y="807"/>
                    </a:cubicBezTo>
                    <a:lnTo>
                      <a:pt x="1414" y="236"/>
                    </a:lnTo>
                    <a:cubicBezTo>
                      <a:pt x="1393" y="105"/>
                      <a:pt x="1262" y="0"/>
                      <a:pt x="11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47"/>
              <p:cNvSpPr/>
              <p:nvPr/>
            </p:nvSpPr>
            <p:spPr>
              <a:xfrm>
                <a:off x="4271173" y="837529"/>
                <a:ext cx="122723" cy="120168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11" extrusionOk="0">
                    <a:moveTo>
                      <a:pt x="687" y="1"/>
                    </a:moveTo>
                    <a:cubicBezTo>
                      <a:pt x="646" y="1"/>
                      <a:pt x="607" y="12"/>
                      <a:pt x="572" y="38"/>
                    </a:cubicBezTo>
                    <a:lnTo>
                      <a:pt x="90" y="368"/>
                    </a:lnTo>
                    <a:cubicBezTo>
                      <a:pt x="69" y="368"/>
                      <a:pt x="69" y="368"/>
                      <a:pt x="69" y="389"/>
                    </a:cubicBezTo>
                    <a:cubicBezTo>
                      <a:pt x="1" y="431"/>
                      <a:pt x="1" y="541"/>
                      <a:pt x="69" y="583"/>
                    </a:cubicBezTo>
                    <a:lnTo>
                      <a:pt x="834" y="1369"/>
                    </a:lnTo>
                    <a:lnTo>
                      <a:pt x="854" y="1369"/>
                    </a:lnTo>
                    <a:cubicBezTo>
                      <a:pt x="881" y="1398"/>
                      <a:pt x="913" y="1410"/>
                      <a:pt x="945" y="1410"/>
                    </a:cubicBezTo>
                    <a:cubicBezTo>
                      <a:pt x="989" y="1410"/>
                      <a:pt x="1035" y="1387"/>
                      <a:pt x="1074" y="1348"/>
                    </a:cubicBezTo>
                    <a:lnTo>
                      <a:pt x="1378" y="866"/>
                    </a:lnTo>
                    <a:cubicBezTo>
                      <a:pt x="1441" y="782"/>
                      <a:pt x="1441" y="651"/>
                      <a:pt x="1357" y="583"/>
                    </a:cubicBezTo>
                    <a:lnTo>
                      <a:pt x="854" y="59"/>
                    </a:lnTo>
                    <a:cubicBezTo>
                      <a:pt x="803" y="23"/>
                      <a:pt x="744" y="1"/>
                      <a:pt x="6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47"/>
              <p:cNvSpPr/>
              <p:nvPr/>
            </p:nvSpPr>
            <p:spPr>
              <a:xfrm>
                <a:off x="4265892" y="832334"/>
                <a:ext cx="133879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24" extrusionOk="0">
                    <a:moveTo>
                      <a:pt x="749" y="113"/>
                    </a:moveTo>
                    <a:cubicBezTo>
                      <a:pt x="792" y="113"/>
                      <a:pt x="836" y="129"/>
                      <a:pt x="875" y="168"/>
                    </a:cubicBezTo>
                    <a:lnTo>
                      <a:pt x="1372" y="665"/>
                    </a:lnTo>
                    <a:cubicBezTo>
                      <a:pt x="1440" y="733"/>
                      <a:pt x="1440" y="822"/>
                      <a:pt x="1398" y="885"/>
                    </a:cubicBezTo>
                    <a:lnTo>
                      <a:pt x="1068" y="1367"/>
                    </a:lnTo>
                    <a:cubicBezTo>
                      <a:pt x="1055" y="1393"/>
                      <a:pt x="1024" y="1411"/>
                      <a:pt x="993" y="1411"/>
                    </a:cubicBezTo>
                    <a:cubicBezTo>
                      <a:pt x="973" y="1411"/>
                      <a:pt x="953" y="1404"/>
                      <a:pt x="937" y="1388"/>
                    </a:cubicBezTo>
                    <a:lnTo>
                      <a:pt x="173" y="623"/>
                    </a:lnTo>
                    <a:cubicBezTo>
                      <a:pt x="131" y="581"/>
                      <a:pt x="131" y="492"/>
                      <a:pt x="173" y="471"/>
                    </a:cubicBezTo>
                    <a:lnTo>
                      <a:pt x="655" y="141"/>
                    </a:lnTo>
                    <a:cubicBezTo>
                      <a:pt x="682" y="123"/>
                      <a:pt x="715" y="113"/>
                      <a:pt x="749" y="113"/>
                    </a:cubicBezTo>
                    <a:close/>
                    <a:moveTo>
                      <a:pt x="750" y="0"/>
                    </a:moveTo>
                    <a:cubicBezTo>
                      <a:pt x="692" y="0"/>
                      <a:pt x="635" y="18"/>
                      <a:pt x="587" y="58"/>
                    </a:cubicBezTo>
                    <a:lnTo>
                      <a:pt x="110" y="382"/>
                    </a:lnTo>
                    <a:cubicBezTo>
                      <a:pt x="0" y="450"/>
                      <a:pt x="0" y="602"/>
                      <a:pt x="89" y="691"/>
                    </a:cubicBezTo>
                    <a:lnTo>
                      <a:pt x="848" y="1451"/>
                    </a:lnTo>
                    <a:cubicBezTo>
                      <a:pt x="889" y="1500"/>
                      <a:pt x="942" y="1523"/>
                      <a:pt x="996" y="1523"/>
                    </a:cubicBezTo>
                    <a:cubicBezTo>
                      <a:pt x="1062" y="1523"/>
                      <a:pt x="1130" y="1490"/>
                      <a:pt x="1178" y="1430"/>
                    </a:cubicBezTo>
                    <a:lnTo>
                      <a:pt x="1503" y="953"/>
                    </a:lnTo>
                    <a:cubicBezTo>
                      <a:pt x="1571" y="843"/>
                      <a:pt x="1550" y="691"/>
                      <a:pt x="1461" y="602"/>
                    </a:cubicBezTo>
                    <a:lnTo>
                      <a:pt x="958" y="79"/>
                    </a:lnTo>
                    <a:cubicBezTo>
                      <a:pt x="897" y="29"/>
                      <a:pt x="823" y="0"/>
                      <a:pt x="75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47"/>
              <p:cNvSpPr/>
              <p:nvPr/>
            </p:nvSpPr>
            <p:spPr>
              <a:xfrm>
                <a:off x="4366214" y="998658"/>
                <a:ext cx="78096" cy="117783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383" extrusionOk="0">
                    <a:moveTo>
                      <a:pt x="152" y="0"/>
                    </a:moveTo>
                    <a:cubicBezTo>
                      <a:pt x="63" y="0"/>
                      <a:pt x="0" y="68"/>
                      <a:pt x="0" y="152"/>
                    </a:cubicBezTo>
                    <a:lnTo>
                      <a:pt x="0" y="1226"/>
                    </a:lnTo>
                    <a:lnTo>
                      <a:pt x="0" y="1268"/>
                    </a:lnTo>
                    <a:cubicBezTo>
                      <a:pt x="18" y="1342"/>
                      <a:pt x="68" y="1383"/>
                      <a:pt x="132" y="1383"/>
                    </a:cubicBezTo>
                    <a:cubicBezTo>
                      <a:pt x="145" y="1383"/>
                      <a:pt x="159" y="1381"/>
                      <a:pt x="173" y="1378"/>
                    </a:cubicBezTo>
                    <a:lnTo>
                      <a:pt x="744" y="1268"/>
                    </a:lnTo>
                    <a:cubicBezTo>
                      <a:pt x="849" y="1247"/>
                      <a:pt x="917" y="1158"/>
                      <a:pt x="917" y="1048"/>
                    </a:cubicBezTo>
                    <a:lnTo>
                      <a:pt x="917" y="330"/>
                    </a:lnTo>
                    <a:cubicBezTo>
                      <a:pt x="917" y="220"/>
                      <a:pt x="849" y="131"/>
                      <a:pt x="744" y="11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47"/>
              <p:cNvSpPr/>
              <p:nvPr/>
            </p:nvSpPr>
            <p:spPr>
              <a:xfrm>
                <a:off x="4360423" y="993037"/>
                <a:ext cx="89253" cy="128599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510" extrusionOk="0">
                    <a:moveTo>
                      <a:pt x="241" y="113"/>
                    </a:moveTo>
                    <a:lnTo>
                      <a:pt x="812" y="218"/>
                    </a:lnTo>
                    <a:cubicBezTo>
                      <a:pt x="875" y="244"/>
                      <a:pt x="943" y="307"/>
                      <a:pt x="943" y="396"/>
                    </a:cubicBezTo>
                    <a:lnTo>
                      <a:pt x="943" y="1114"/>
                    </a:lnTo>
                    <a:cubicBezTo>
                      <a:pt x="943" y="1203"/>
                      <a:pt x="875" y="1266"/>
                      <a:pt x="812" y="1292"/>
                    </a:cubicBezTo>
                    <a:lnTo>
                      <a:pt x="241" y="1397"/>
                    </a:lnTo>
                    <a:cubicBezTo>
                      <a:pt x="178" y="1397"/>
                      <a:pt x="110" y="1355"/>
                      <a:pt x="110" y="1292"/>
                    </a:cubicBezTo>
                    <a:lnTo>
                      <a:pt x="110" y="218"/>
                    </a:lnTo>
                    <a:cubicBezTo>
                      <a:pt x="110" y="155"/>
                      <a:pt x="178" y="113"/>
                      <a:pt x="241" y="113"/>
                    </a:cubicBezTo>
                    <a:close/>
                    <a:moveTo>
                      <a:pt x="228" y="1"/>
                    </a:moveTo>
                    <a:cubicBezTo>
                      <a:pt x="110" y="1"/>
                      <a:pt x="0" y="99"/>
                      <a:pt x="0" y="218"/>
                    </a:cubicBezTo>
                    <a:lnTo>
                      <a:pt x="0" y="1292"/>
                    </a:lnTo>
                    <a:cubicBezTo>
                      <a:pt x="0" y="1411"/>
                      <a:pt x="110" y="1509"/>
                      <a:pt x="228" y="1509"/>
                    </a:cubicBezTo>
                    <a:cubicBezTo>
                      <a:pt x="239" y="1509"/>
                      <a:pt x="251" y="1508"/>
                      <a:pt x="262" y="1507"/>
                    </a:cubicBezTo>
                    <a:lnTo>
                      <a:pt x="833" y="1397"/>
                    </a:lnTo>
                    <a:cubicBezTo>
                      <a:pt x="964" y="1376"/>
                      <a:pt x="1048" y="1245"/>
                      <a:pt x="1048" y="1114"/>
                    </a:cubicBezTo>
                    <a:lnTo>
                      <a:pt x="1048" y="396"/>
                    </a:lnTo>
                    <a:cubicBezTo>
                      <a:pt x="1048" y="265"/>
                      <a:pt x="964" y="155"/>
                      <a:pt x="833" y="113"/>
                    </a:cubicBezTo>
                    <a:lnTo>
                      <a:pt x="262" y="4"/>
                    </a:lnTo>
                    <a:cubicBezTo>
                      <a:pt x="251" y="2"/>
                      <a:pt x="239" y="1"/>
                      <a:pt x="22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47"/>
              <p:cNvSpPr/>
              <p:nvPr/>
            </p:nvSpPr>
            <p:spPr>
              <a:xfrm>
                <a:off x="4271173" y="1157998"/>
                <a:ext cx="122723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399" extrusionOk="0">
                    <a:moveTo>
                      <a:pt x="941" y="0"/>
                    </a:moveTo>
                    <a:cubicBezTo>
                      <a:pt x="903" y="0"/>
                      <a:pt x="865" y="17"/>
                      <a:pt x="834" y="51"/>
                    </a:cubicBezTo>
                    <a:lnTo>
                      <a:pt x="69" y="816"/>
                    </a:lnTo>
                    <a:cubicBezTo>
                      <a:pt x="48" y="816"/>
                      <a:pt x="48" y="816"/>
                      <a:pt x="48" y="837"/>
                    </a:cubicBezTo>
                    <a:cubicBezTo>
                      <a:pt x="1" y="900"/>
                      <a:pt x="1" y="989"/>
                      <a:pt x="90" y="1057"/>
                    </a:cubicBezTo>
                    <a:lnTo>
                      <a:pt x="572" y="1361"/>
                    </a:lnTo>
                    <a:cubicBezTo>
                      <a:pt x="607" y="1387"/>
                      <a:pt x="646" y="1398"/>
                      <a:pt x="687" y="1398"/>
                    </a:cubicBezTo>
                    <a:cubicBezTo>
                      <a:pt x="744" y="1398"/>
                      <a:pt x="803" y="1376"/>
                      <a:pt x="854" y="1340"/>
                    </a:cubicBezTo>
                    <a:lnTo>
                      <a:pt x="1357" y="837"/>
                    </a:lnTo>
                    <a:cubicBezTo>
                      <a:pt x="1441" y="748"/>
                      <a:pt x="1441" y="638"/>
                      <a:pt x="1378" y="554"/>
                    </a:cubicBezTo>
                    <a:lnTo>
                      <a:pt x="1074" y="72"/>
                    </a:lnTo>
                    <a:lnTo>
                      <a:pt x="1048" y="51"/>
                    </a:lnTo>
                    <a:cubicBezTo>
                      <a:pt x="1017" y="17"/>
                      <a:pt x="979" y="0"/>
                      <a:pt x="9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47"/>
              <p:cNvSpPr/>
              <p:nvPr/>
            </p:nvSpPr>
            <p:spPr>
              <a:xfrm>
                <a:off x="4265892" y="1153314"/>
                <a:ext cx="133879" cy="12902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15" extrusionOk="0">
                    <a:moveTo>
                      <a:pt x="993" y="104"/>
                    </a:moveTo>
                    <a:cubicBezTo>
                      <a:pt x="1024" y="104"/>
                      <a:pt x="1055" y="122"/>
                      <a:pt x="1068" y="148"/>
                    </a:cubicBezTo>
                    <a:lnTo>
                      <a:pt x="1398" y="630"/>
                    </a:lnTo>
                    <a:cubicBezTo>
                      <a:pt x="1440" y="693"/>
                      <a:pt x="1440" y="782"/>
                      <a:pt x="1372" y="850"/>
                    </a:cubicBezTo>
                    <a:lnTo>
                      <a:pt x="875" y="1347"/>
                    </a:lnTo>
                    <a:cubicBezTo>
                      <a:pt x="836" y="1386"/>
                      <a:pt x="792" y="1402"/>
                      <a:pt x="749" y="1402"/>
                    </a:cubicBezTo>
                    <a:cubicBezTo>
                      <a:pt x="715" y="1402"/>
                      <a:pt x="682" y="1392"/>
                      <a:pt x="655" y="1374"/>
                    </a:cubicBezTo>
                    <a:lnTo>
                      <a:pt x="173" y="1044"/>
                    </a:lnTo>
                    <a:cubicBezTo>
                      <a:pt x="131" y="1023"/>
                      <a:pt x="110" y="955"/>
                      <a:pt x="152" y="913"/>
                    </a:cubicBezTo>
                    <a:lnTo>
                      <a:pt x="937" y="127"/>
                    </a:lnTo>
                    <a:cubicBezTo>
                      <a:pt x="953" y="111"/>
                      <a:pt x="973" y="104"/>
                      <a:pt x="993" y="104"/>
                    </a:cubicBezTo>
                    <a:close/>
                    <a:moveTo>
                      <a:pt x="1004" y="0"/>
                    </a:moveTo>
                    <a:cubicBezTo>
                      <a:pt x="947" y="0"/>
                      <a:pt x="891" y="22"/>
                      <a:pt x="848" y="64"/>
                    </a:cubicBezTo>
                    <a:lnTo>
                      <a:pt x="89" y="824"/>
                    </a:lnTo>
                    <a:cubicBezTo>
                      <a:pt x="0" y="913"/>
                      <a:pt x="0" y="1065"/>
                      <a:pt x="110" y="1154"/>
                    </a:cubicBezTo>
                    <a:lnTo>
                      <a:pt x="587" y="1457"/>
                    </a:lnTo>
                    <a:cubicBezTo>
                      <a:pt x="635" y="1497"/>
                      <a:pt x="692" y="1515"/>
                      <a:pt x="750" y="1515"/>
                    </a:cubicBezTo>
                    <a:cubicBezTo>
                      <a:pt x="823" y="1515"/>
                      <a:pt x="897" y="1486"/>
                      <a:pt x="958" y="1436"/>
                    </a:cubicBezTo>
                    <a:lnTo>
                      <a:pt x="1461" y="913"/>
                    </a:lnTo>
                    <a:cubicBezTo>
                      <a:pt x="1550" y="824"/>
                      <a:pt x="1571" y="672"/>
                      <a:pt x="1482" y="562"/>
                    </a:cubicBezTo>
                    <a:lnTo>
                      <a:pt x="1178" y="85"/>
                    </a:lnTo>
                    <a:cubicBezTo>
                      <a:pt x="1131" y="27"/>
                      <a:pt x="1067" y="0"/>
                      <a:pt x="10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47"/>
              <p:cNvSpPr/>
              <p:nvPr/>
            </p:nvSpPr>
            <p:spPr>
              <a:xfrm>
                <a:off x="4111577" y="1251507"/>
                <a:ext cx="119146" cy="78181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918" extrusionOk="0">
                    <a:moveTo>
                      <a:pt x="131" y="1"/>
                    </a:moveTo>
                    <a:cubicBezTo>
                      <a:pt x="68" y="1"/>
                      <a:pt x="0" y="90"/>
                      <a:pt x="21" y="174"/>
                    </a:cubicBezTo>
                    <a:lnTo>
                      <a:pt x="131" y="744"/>
                    </a:lnTo>
                    <a:cubicBezTo>
                      <a:pt x="152" y="849"/>
                      <a:pt x="241" y="917"/>
                      <a:pt x="351" y="917"/>
                    </a:cubicBezTo>
                    <a:lnTo>
                      <a:pt x="1068" y="917"/>
                    </a:lnTo>
                    <a:cubicBezTo>
                      <a:pt x="1178" y="917"/>
                      <a:pt x="1267" y="849"/>
                      <a:pt x="1288" y="744"/>
                    </a:cubicBezTo>
                    <a:lnTo>
                      <a:pt x="1398" y="174"/>
                    </a:lnTo>
                    <a:lnTo>
                      <a:pt x="1398" y="153"/>
                    </a:lnTo>
                    <a:cubicBezTo>
                      <a:pt x="1398" y="64"/>
                      <a:pt x="1330" y="1"/>
                      <a:pt x="1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47"/>
              <p:cNvSpPr/>
              <p:nvPr/>
            </p:nvSpPr>
            <p:spPr>
              <a:xfrm>
                <a:off x="4106212" y="1245716"/>
                <a:ext cx="131665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048" extrusionOk="0">
                    <a:moveTo>
                      <a:pt x="1309" y="111"/>
                    </a:moveTo>
                    <a:cubicBezTo>
                      <a:pt x="1372" y="111"/>
                      <a:pt x="1414" y="179"/>
                      <a:pt x="1414" y="221"/>
                    </a:cubicBezTo>
                    <a:lnTo>
                      <a:pt x="1309" y="786"/>
                    </a:lnTo>
                    <a:cubicBezTo>
                      <a:pt x="1283" y="875"/>
                      <a:pt x="1220" y="943"/>
                      <a:pt x="1131" y="943"/>
                    </a:cubicBezTo>
                    <a:lnTo>
                      <a:pt x="414" y="943"/>
                    </a:lnTo>
                    <a:cubicBezTo>
                      <a:pt x="325" y="943"/>
                      <a:pt x="262" y="875"/>
                      <a:pt x="236" y="786"/>
                    </a:cubicBezTo>
                    <a:lnTo>
                      <a:pt x="131" y="221"/>
                    </a:lnTo>
                    <a:cubicBezTo>
                      <a:pt x="131" y="179"/>
                      <a:pt x="173" y="111"/>
                      <a:pt x="236" y="111"/>
                    </a:cubicBezTo>
                    <a:close/>
                    <a:moveTo>
                      <a:pt x="236" y="1"/>
                    </a:moveTo>
                    <a:cubicBezTo>
                      <a:pt x="105" y="1"/>
                      <a:pt x="0" y="132"/>
                      <a:pt x="21" y="242"/>
                    </a:cubicBezTo>
                    <a:lnTo>
                      <a:pt x="131" y="812"/>
                    </a:lnTo>
                    <a:cubicBezTo>
                      <a:pt x="173" y="943"/>
                      <a:pt x="283" y="1048"/>
                      <a:pt x="414" y="1048"/>
                    </a:cubicBezTo>
                    <a:lnTo>
                      <a:pt x="1131" y="1048"/>
                    </a:lnTo>
                    <a:cubicBezTo>
                      <a:pt x="1262" y="1048"/>
                      <a:pt x="1393" y="943"/>
                      <a:pt x="1414" y="812"/>
                    </a:cubicBezTo>
                    <a:lnTo>
                      <a:pt x="1524" y="242"/>
                    </a:lnTo>
                    <a:cubicBezTo>
                      <a:pt x="1545" y="132"/>
                      <a:pt x="1440" y="1"/>
                      <a:pt x="1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47"/>
              <p:cNvSpPr/>
              <p:nvPr/>
            </p:nvSpPr>
            <p:spPr>
              <a:xfrm>
                <a:off x="3950108" y="1157913"/>
                <a:ext cx="122723" cy="119231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00" extrusionOk="0">
                    <a:moveTo>
                      <a:pt x="499" y="0"/>
                    </a:moveTo>
                    <a:cubicBezTo>
                      <a:pt x="457" y="0"/>
                      <a:pt x="417" y="22"/>
                      <a:pt x="393" y="73"/>
                    </a:cubicBezTo>
                    <a:lnTo>
                      <a:pt x="63" y="534"/>
                    </a:lnTo>
                    <a:cubicBezTo>
                      <a:pt x="0" y="639"/>
                      <a:pt x="21" y="749"/>
                      <a:pt x="84" y="838"/>
                    </a:cubicBezTo>
                    <a:lnTo>
                      <a:pt x="608" y="1341"/>
                    </a:lnTo>
                    <a:cubicBezTo>
                      <a:pt x="647" y="1377"/>
                      <a:pt x="708" y="1399"/>
                      <a:pt x="769" y="1399"/>
                    </a:cubicBezTo>
                    <a:cubicBezTo>
                      <a:pt x="812" y="1399"/>
                      <a:pt x="855" y="1388"/>
                      <a:pt x="891" y="1362"/>
                    </a:cubicBezTo>
                    <a:lnTo>
                      <a:pt x="1372" y="1032"/>
                    </a:lnTo>
                    <a:lnTo>
                      <a:pt x="1393" y="1032"/>
                    </a:lnTo>
                    <a:cubicBezTo>
                      <a:pt x="1440" y="969"/>
                      <a:pt x="1440" y="859"/>
                      <a:pt x="1393" y="817"/>
                    </a:cubicBezTo>
                    <a:lnTo>
                      <a:pt x="608" y="52"/>
                    </a:lnTo>
                    <a:cubicBezTo>
                      <a:pt x="608" y="31"/>
                      <a:pt x="608" y="31"/>
                      <a:pt x="587" y="31"/>
                    </a:cubicBezTo>
                    <a:cubicBezTo>
                      <a:pt x="560" y="12"/>
                      <a:pt x="529" y="0"/>
                      <a:pt x="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47"/>
              <p:cNvSpPr/>
              <p:nvPr/>
            </p:nvSpPr>
            <p:spPr>
              <a:xfrm>
                <a:off x="3944317" y="1152547"/>
                <a:ext cx="135668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24" extrusionOk="0">
                    <a:moveTo>
                      <a:pt x="593" y="113"/>
                    </a:moveTo>
                    <a:cubicBezTo>
                      <a:pt x="616" y="113"/>
                      <a:pt x="639" y="120"/>
                      <a:pt x="655" y="136"/>
                    </a:cubicBezTo>
                    <a:lnTo>
                      <a:pt x="1419" y="901"/>
                    </a:lnTo>
                    <a:cubicBezTo>
                      <a:pt x="1461" y="943"/>
                      <a:pt x="1440" y="1032"/>
                      <a:pt x="1398" y="1053"/>
                    </a:cubicBezTo>
                    <a:lnTo>
                      <a:pt x="917" y="1383"/>
                    </a:lnTo>
                    <a:cubicBezTo>
                      <a:pt x="889" y="1401"/>
                      <a:pt x="856" y="1411"/>
                      <a:pt x="823" y="1411"/>
                    </a:cubicBezTo>
                    <a:cubicBezTo>
                      <a:pt x="780" y="1411"/>
                      <a:pt x="735" y="1395"/>
                      <a:pt x="697" y="1356"/>
                    </a:cubicBezTo>
                    <a:lnTo>
                      <a:pt x="199" y="859"/>
                    </a:lnTo>
                    <a:cubicBezTo>
                      <a:pt x="131" y="791"/>
                      <a:pt x="131" y="702"/>
                      <a:pt x="173" y="639"/>
                    </a:cubicBezTo>
                    <a:lnTo>
                      <a:pt x="503" y="157"/>
                    </a:lnTo>
                    <a:cubicBezTo>
                      <a:pt x="516" y="131"/>
                      <a:pt x="555" y="113"/>
                      <a:pt x="593" y="113"/>
                    </a:cubicBezTo>
                    <a:close/>
                    <a:moveTo>
                      <a:pt x="577" y="1"/>
                    </a:moveTo>
                    <a:cubicBezTo>
                      <a:pt x="514" y="1"/>
                      <a:pt x="451" y="34"/>
                      <a:pt x="414" y="94"/>
                    </a:cubicBezTo>
                    <a:lnTo>
                      <a:pt x="89" y="571"/>
                    </a:lnTo>
                    <a:cubicBezTo>
                      <a:pt x="0" y="681"/>
                      <a:pt x="21" y="833"/>
                      <a:pt x="110" y="922"/>
                    </a:cubicBezTo>
                    <a:lnTo>
                      <a:pt x="634" y="1445"/>
                    </a:lnTo>
                    <a:cubicBezTo>
                      <a:pt x="684" y="1495"/>
                      <a:pt x="753" y="1524"/>
                      <a:pt x="823" y="1524"/>
                    </a:cubicBezTo>
                    <a:cubicBezTo>
                      <a:pt x="879" y="1524"/>
                      <a:pt x="936" y="1506"/>
                      <a:pt x="985" y="1466"/>
                    </a:cubicBezTo>
                    <a:lnTo>
                      <a:pt x="1461" y="1163"/>
                    </a:lnTo>
                    <a:cubicBezTo>
                      <a:pt x="1571" y="1074"/>
                      <a:pt x="1592" y="922"/>
                      <a:pt x="1482" y="833"/>
                    </a:cubicBezTo>
                    <a:lnTo>
                      <a:pt x="723" y="73"/>
                    </a:lnTo>
                    <a:cubicBezTo>
                      <a:pt x="683" y="24"/>
                      <a:pt x="629" y="1"/>
                      <a:pt x="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47"/>
              <p:cNvSpPr/>
              <p:nvPr/>
            </p:nvSpPr>
            <p:spPr>
              <a:xfrm>
                <a:off x="3899692" y="998317"/>
                <a:ext cx="79885" cy="117698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82" extrusionOk="0">
                    <a:moveTo>
                      <a:pt x="776" y="0"/>
                    </a:moveTo>
                    <a:cubicBezTo>
                      <a:pt x="765" y="0"/>
                      <a:pt x="755" y="2"/>
                      <a:pt x="744" y="4"/>
                    </a:cubicBezTo>
                    <a:lnTo>
                      <a:pt x="173" y="114"/>
                    </a:lnTo>
                    <a:cubicBezTo>
                      <a:pt x="69" y="135"/>
                      <a:pt x="1" y="224"/>
                      <a:pt x="1" y="334"/>
                    </a:cubicBezTo>
                    <a:lnTo>
                      <a:pt x="1" y="1052"/>
                    </a:lnTo>
                    <a:cubicBezTo>
                      <a:pt x="1" y="1162"/>
                      <a:pt x="69" y="1251"/>
                      <a:pt x="173" y="1272"/>
                    </a:cubicBezTo>
                    <a:lnTo>
                      <a:pt x="744" y="1382"/>
                    </a:lnTo>
                    <a:lnTo>
                      <a:pt x="786" y="1382"/>
                    </a:lnTo>
                    <a:cubicBezTo>
                      <a:pt x="854" y="1382"/>
                      <a:pt x="938" y="1314"/>
                      <a:pt x="938" y="1230"/>
                    </a:cubicBezTo>
                    <a:lnTo>
                      <a:pt x="938" y="156"/>
                    </a:lnTo>
                    <a:cubicBezTo>
                      <a:pt x="938" y="135"/>
                      <a:pt x="938" y="135"/>
                      <a:pt x="917" y="114"/>
                    </a:cubicBezTo>
                    <a:cubicBezTo>
                      <a:pt x="917" y="59"/>
                      <a:pt x="849" y="0"/>
                      <a:pt x="7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47"/>
              <p:cNvSpPr/>
              <p:nvPr/>
            </p:nvSpPr>
            <p:spPr>
              <a:xfrm>
                <a:off x="3894327" y="993037"/>
                <a:ext cx="89338" cy="12859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510" extrusionOk="0">
                    <a:moveTo>
                      <a:pt x="828" y="113"/>
                    </a:moveTo>
                    <a:cubicBezTo>
                      <a:pt x="891" y="113"/>
                      <a:pt x="938" y="155"/>
                      <a:pt x="938" y="218"/>
                    </a:cubicBezTo>
                    <a:lnTo>
                      <a:pt x="938" y="1292"/>
                    </a:lnTo>
                    <a:cubicBezTo>
                      <a:pt x="938" y="1355"/>
                      <a:pt x="891" y="1397"/>
                      <a:pt x="828" y="1397"/>
                    </a:cubicBezTo>
                    <a:lnTo>
                      <a:pt x="263" y="1292"/>
                    </a:lnTo>
                    <a:cubicBezTo>
                      <a:pt x="174" y="1266"/>
                      <a:pt x="132" y="1203"/>
                      <a:pt x="132" y="1114"/>
                    </a:cubicBezTo>
                    <a:lnTo>
                      <a:pt x="132" y="396"/>
                    </a:lnTo>
                    <a:cubicBezTo>
                      <a:pt x="132" y="307"/>
                      <a:pt x="174" y="244"/>
                      <a:pt x="263" y="218"/>
                    </a:cubicBezTo>
                    <a:lnTo>
                      <a:pt x="828" y="113"/>
                    </a:lnTo>
                    <a:close/>
                    <a:moveTo>
                      <a:pt x="841" y="1"/>
                    </a:moveTo>
                    <a:cubicBezTo>
                      <a:pt x="830" y="1"/>
                      <a:pt x="818" y="2"/>
                      <a:pt x="807" y="4"/>
                    </a:cubicBezTo>
                    <a:lnTo>
                      <a:pt x="236" y="113"/>
                    </a:lnTo>
                    <a:cubicBezTo>
                      <a:pt x="105" y="134"/>
                      <a:pt x="1" y="265"/>
                      <a:pt x="1" y="396"/>
                    </a:cubicBezTo>
                    <a:lnTo>
                      <a:pt x="1" y="1114"/>
                    </a:lnTo>
                    <a:cubicBezTo>
                      <a:pt x="1" y="1245"/>
                      <a:pt x="105" y="1376"/>
                      <a:pt x="236" y="1397"/>
                    </a:cubicBezTo>
                    <a:lnTo>
                      <a:pt x="807" y="1507"/>
                    </a:lnTo>
                    <a:cubicBezTo>
                      <a:pt x="818" y="1508"/>
                      <a:pt x="830" y="1509"/>
                      <a:pt x="841" y="1509"/>
                    </a:cubicBezTo>
                    <a:cubicBezTo>
                      <a:pt x="956" y="1509"/>
                      <a:pt x="1048" y="1411"/>
                      <a:pt x="1048" y="1292"/>
                    </a:cubicBezTo>
                    <a:lnTo>
                      <a:pt x="1048" y="218"/>
                    </a:lnTo>
                    <a:cubicBezTo>
                      <a:pt x="1048" y="99"/>
                      <a:pt x="956" y="1"/>
                      <a:pt x="8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47"/>
              <p:cNvSpPr/>
              <p:nvPr/>
            </p:nvSpPr>
            <p:spPr>
              <a:xfrm>
                <a:off x="3950108" y="837529"/>
                <a:ext cx="124511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399" extrusionOk="0">
                    <a:moveTo>
                      <a:pt x="769" y="1"/>
                    </a:moveTo>
                    <a:cubicBezTo>
                      <a:pt x="708" y="1"/>
                      <a:pt x="647" y="23"/>
                      <a:pt x="608" y="59"/>
                    </a:cubicBezTo>
                    <a:lnTo>
                      <a:pt x="84" y="562"/>
                    </a:lnTo>
                    <a:cubicBezTo>
                      <a:pt x="21" y="651"/>
                      <a:pt x="0" y="761"/>
                      <a:pt x="63" y="866"/>
                    </a:cubicBezTo>
                    <a:lnTo>
                      <a:pt x="393" y="1327"/>
                    </a:lnTo>
                    <a:cubicBezTo>
                      <a:pt x="393" y="1348"/>
                      <a:pt x="393" y="1348"/>
                      <a:pt x="414" y="1348"/>
                    </a:cubicBezTo>
                    <a:cubicBezTo>
                      <a:pt x="435" y="1382"/>
                      <a:pt x="473" y="1399"/>
                      <a:pt x="514" y="1399"/>
                    </a:cubicBezTo>
                    <a:cubicBezTo>
                      <a:pt x="554" y="1399"/>
                      <a:pt x="597" y="1382"/>
                      <a:pt x="629" y="1348"/>
                    </a:cubicBezTo>
                    <a:lnTo>
                      <a:pt x="1393" y="583"/>
                    </a:lnTo>
                    <a:lnTo>
                      <a:pt x="1414" y="562"/>
                    </a:lnTo>
                    <a:cubicBezTo>
                      <a:pt x="1461" y="499"/>
                      <a:pt x="1440" y="410"/>
                      <a:pt x="1372" y="368"/>
                    </a:cubicBezTo>
                    <a:lnTo>
                      <a:pt x="891" y="38"/>
                    </a:lnTo>
                    <a:cubicBezTo>
                      <a:pt x="855" y="12"/>
                      <a:pt x="812" y="1"/>
                      <a:pt x="7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47"/>
              <p:cNvSpPr/>
              <p:nvPr/>
            </p:nvSpPr>
            <p:spPr>
              <a:xfrm>
                <a:off x="3944317" y="832334"/>
                <a:ext cx="135668" cy="129791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24" extrusionOk="0">
                    <a:moveTo>
                      <a:pt x="823" y="113"/>
                    </a:moveTo>
                    <a:cubicBezTo>
                      <a:pt x="856" y="113"/>
                      <a:pt x="889" y="123"/>
                      <a:pt x="917" y="141"/>
                    </a:cubicBezTo>
                    <a:lnTo>
                      <a:pt x="1398" y="471"/>
                    </a:lnTo>
                    <a:cubicBezTo>
                      <a:pt x="1461" y="492"/>
                      <a:pt x="1461" y="581"/>
                      <a:pt x="1419" y="623"/>
                    </a:cubicBezTo>
                    <a:lnTo>
                      <a:pt x="655" y="1388"/>
                    </a:lnTo>
                    <a:cubicBezTo>
                      <a:pt x="639" y="1404"/>
                      <a:pt x="619" y="1411"/>
                      <a:pt x="598" y="1411"/>
                    </a:cubicBezTo>
                    <a:cubicBezTo>
                      <a:pt x="565" y="1411"/>
                      <a:pt x="529" y="1393"/>
                      <a:pt x="503" y="1367"/>
                    </a:cubicBezTo>
                    <a:lnTo>
                      <a:pt x="173" y="885"/>
                    </a:lnTo>
                    <a:cubicBezTo>
                      <a:pt x="131" y="822"/>
                      <a:pt x="152" y="733"/>
                      <a:pt x="199" y="665"/>
                    </a:cubicBezTo>
                    <a:lnTo>
                      <a:pt x="697" y="168"/>
                    </a:lnTo>
                    <a:cubicBezTo>
                      <a:pt x="735" y="129"/>
                      <a:pt x="780" y="113"/>
                      <a:pt x="823" y="113"/>
                    </a:cubicBezTo>
                    <a:close/>
                    <a:moveTo>
                      <a:pt x="823" y="0"/>
                    </a:moveTo>
                    <a:cubicBezTo>
                      <a:pt x="753" y="0"/>
                      <a:pt x="684" y="29"/>
                      <a:pt x="634" y="79"/>
                    </a:cubicBezTo>
                    <a:lnTo>
                      <a:pt x="110" y="602"/>
                    </a:lnTo>
                    <a:cubicBezTo>
                      <a:pt x="21" y="691"/>
                      <a:pt x="0" y="843"/>
                      <a:pt x="89" y="953"/>
                    </a:cubicBezTo>
                    <a:lnTo>
                      <a:pt x="414" y="1430"/>
                    </a:lnTo>
                    <a:cubicBezTo>
                      <a:pt x="451" y="1490"/>
                      <a:pt x="514" y="1523"/>
                      <a:pt x="577" y="1523"/>
                    </a:cubicBezTo>
                    <a:cubicBezTo>
                      <a:pt x="629" y="1523"/>
                      <a:pt x="683" y="1500"/>
                      <a:pt x="723" y="1451"/>
                    </a:cubicBezTo>
                    <a:lnTo>
                      <a:pt x="1508" y="691"/>
                    </a:lnTo>
                    <a:cubicBezTo>
                      <a:pt x="1592" y="602"/>
                      <a:pt x="1571" y="450"/>
                      <a:pt x="1461" y="361"/>
                    </a:cubicBezTo>
                    <a:lnTo>
                      <a:pt x="985" y="58"/>
                    </a:lnTo>
                    <a:cubicBezTo>
                      <a:pt x="936" y="18"/>
                      <a:pt x="879" y="0"/>
                      <a:pt x="8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47"/>
              <p:cNvSpPr/>
              <p:nvPr/>
            </p:nvSpPr>
            <p:spPr>
              <a:xfrm>
                <a:off x="3959051" y="842554"/>
                <a:ext cx="427784" cy="427784"/>
              </a:xfrm>
              <a:custGeom>
                <a:avLst/>
                <a:gdLst/>
                <a:ahLst/>
                <a:cxnLst/>
                <a:rect l="l" t="t" r="r" b="b"/>
                <a:pathLst>
                  <a:path w="5023" h="5023" extrusionOk="0">
                    <a:moveTo>
                      <a:pt x="2514" y="1200"/>
                    </a:moveTo>
                    <a:cubicBezTo>
                      <a:pt x="3231" y="1200"/>
                      <a:pt x="3823" y="1791"/>
                      <a:pt x="3823" y="2509"/>
                    </a:cubicBezTo>
                    <a:cubicBezTo>
                      <a:pt x="3823" y="3232"/>
                      <a:pt x="3231" y="3818"/>
                      <a:pt x="2514" y="3818"/>
                    </a:cubicBezTo>
                    <a:cubicBezTo>
                      <a:pt x="1791" y="3818"/>
                      <a:pt x="1205" y="3232"/>
                      <a:pt x="1205" y="2509"/>
                    </a:cubicBezTo>
                    <a:cubicBezTo>
                      <a:pt x="1205" y="1791"/>
                      <a:pt x="1791" y="1200"/>
                      <a:pt x="2514" y="1200"/>
                    </a:cubicBezTo>
                    <a:close/>
                    <a:moveTo>
                      <a:pt x="2514" y="0"/>
                    </a:moveTo>
                    <a:cubicBezTo>
                      <a:pt x="1115" y="0"/>
                      <a:pt x="0" y="1137"/>
                      <a:pt x="0" y="2509"/>
                    </a:cubicBezTo>
                    <a:cubicBezTo>
                      <a:pt x="0" y="3886"/>
                      <a:pt x="1115" y="5023"/>
                      <a:pt x="2514" y="5023"/>
                    </a:cubicBezTo>
                    <a:cubicBezTo>
                      <a:pt x="3886" y="5023"/>
                      <a:pt x="5022" y="3886"/>
                      <a:pt x="5022" y="2509"/>
                    </a:cubicBezTo>
                    <a:cubicBezTo>
                      <a:pt x="5022" y="1137"/>
                      <a:pt x="3886" y="0"/>
                      <a:pt x="25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47"/>
              <p:cNvSpPr/>
              <p:nvPr/>
            </p:nvSpPr>
            <p:spPr>
              <a:xfrm>
                <a:off x="3953685" y="838977"/>
                <a:ext cx="436726" cy="434938"/>
              </a:xfrm>
              <a:custGeom>
                <a:avLst/>
                <a:gdLst/>
                <a:ahLst/>
                <a:cxnLst/>
                <a:rect l="l" t="t" r="r" b="b"/>
                <a:pathLst>
                  <a:path w="5128" h="5107" extrusionOk="0">
                    <a:moveTo>
                      <a:pt x="2577" y="1310"/>
                    </a:moveTo>
                    <a:cubicBezTo>
                      <a:pt x="3273" y="1310"/>
                      <a:pt x="3818" y="1854"/>
                      <a:pt x="3818" y="2551"/>
                    </a:cubicBezTo>
                    <a:cubicBezTo>
                      <a:pt x="3818" y="3253"/>
                      <a:pt x="3273" y="3797"/>
                      <a:pt x="2577" y="3797"/>
                    </a:cubicBezTo>
                    <a:cubicBezTo>
                      <a:pt x="1875" y="3797"/>
                      <a:pt x="1309" y="3253"/>
                      <a:pt x="1309" y="2551"/>
                    </a:cubicBezTo>
                    <a:cubicBezTo>
                      <a:pt x="1309" y="1854"/>
                      <a:pt x="1875" y="1310"/>
                      <a:pt x="2577" y="1310"/>
                    </a:cubicBezTo>
                    <a:close/>
                    <a:moveTo>
                      <a:pt x="2577" y="1179"/>
                    </a:moveTo>
                    <a:cubicBezTo>
                      <a:pt x="1812" y="1179"/>
                      <a:pt x="1199" y="1792"/>
                      <a:pt x="1199" y="2551"/>
                    </a:cubicBezTo>
                    <a:cubicBezTo>
                      <a:pt x="1199" y="3316"/>
                      <a:pt x="1812" y="3928"/>
                      <a:pt x="2577" y="3928"/>
                    </a:cubicBezTo>
                    <a:cubicBezTo>
                      <a:pt x="3315" y="3928"/>
                      <a:pt x="3928" y="3316"/>
                      <a:pt x="3928" y="2551"/>
                    </a:cubicBezTo>
                    <a:cubicBezTo>
                      <a:pt x="3928" y="1792"/>
                      <a:pt x="3315" y="1179"/>
                      <a:pt x="2577" y="1179"/>
                    </a:cubicBezTo>
                    <a:close/>
                    <a:moveTo>
                      <a:pt x="2577" y="111"/>
                    </a:moveTo>
                    <a:cubicBezTo>
                      <a:pt x="3928" y="111"/>
                      <a:pt x="5017" y="1200"/>
                      <a:pt x="5017" y="2551"/>
                    </a:cubicBezTo>
                    <a:cubicBezTo>
                      <a:pt x="5017" y="3907"/>
                      <a:pt x="3928" y="4997"/>
                      <a:pt x="2577" y="4997"/>
                    </a:cubicBezTo>
                    <a:cubicBezTo>
                      <a:pt x="1220" y="4997"/>
                      <a:pt x="131" y="3907"/>
                      <a:pt x="131" y="2551"/>
                    </a:cubicBezTo>
                    <a:cubicBezTo>
                      <a:pt x="131" y="1200"/>
                      <a:pt x="1220" y="111"/>
                      <a:pt x="2577" y="111"/>
                    </a:cubicBezTo>
                    <a:close/>
                    <a:moveTo>
                      <a:pt x="2577" y="1"/>
                    </a:moveTo>
                    <a:cubicBezTo>
                      <a:pt x="1158" y="1"/>
                      <a:pt x="0" y="1137"/>
                      <a:pt x="0" y="2551"/>
                    </a:cubicBezTo>
                    <a:cubicBezTo>
                      <a:pt x="0" y="3970"/>
                      <a:pt x="1158" y="5107"/>
                      <a:pt x="2577" y="5107"/>
                    </a:cubicBezTo>
                    <a:cubicBezTo>
                      <a:pt x="3991" y="5107"/>
                      <a:pt x="5127" y="3970"/>
                      <a:pt x="5127" y="2551"/>
                    </a:cubicBezTo>
                    <a:cubicBezTo>
                      <a:pt x="5127" y="1137"/>
                      <a:pt x="3991" y="1"/>
                      <a:pt x="2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47"/>
              <p:cNvSpPr/>
              <p:nvPr/>
            </p:nvSpPr>
            <p:spPr>
              <a:xfrm>
                <a:off x="4046428" y="929931"/>
                <a:ext cx="251152" cy="253025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71" extrusionOk="0">
                    <a:moveTo>
                      <a:pt x="1488" y="174"/>
                    </a:moveTo>
                    <a:cubicBezTo>
                      <a:pt x="2205" y="174"/>
                      <a:pt x="2797" y="765"/>
                      <a:pt x="2797" y="1483"/>
                    </a:cubicBezTo>
                    <a:cubicBezTo>
                      <a:pt x="2797" y="2206"/>
                      <a:pt x="2205" y="2792"/>
                      <a:pt x="1488" y="2792"/>
                    </a:cubicBezTo>
                    <a:cubicBezTo>
                      <a:pt x="765" y="2792"/>
                      <a:pt x="179" y="2206"/>
                      <a:pt x="179" y="1483"/>
                    </a:cubicBezTo>
                    <a:cubicBezTo>
                      <a:pt x="179" y="765"/>
                      <a:pt x="765" y="174"/>
                      <a:pt x="1488" y="174"/>
                    </a:cubicBezTo>
                    <a:close/>
                    <a:moveTo>
                      <a:pt x="1488" y="1"/>
                    </a:moveTo>
                    <a:cubicBezTo>
                      <a:pt x="655" y="1"/>
                      <a:pt x="0" y="676"/>
                      <a:pt x="0" y="1483"/>
                    </a:cubicBezTo>
                    <a:cubicBezTo>
                      <a:pt x="0" y="2295"/>
                      <a:pt x="655" y="2970"/>
                      <a:pt x="1488" y="2970"/>
                    </a:cubicBezTo>
                    <a:cubicBezTo>
                      <a:pt x="2294" y="2970"/>
                      <a:pt x="2949" y="2295"/>
                      <a:pt x="2949" y="1483"/>
                    </a:cubicBezTo>
                    <a:cubicBezTo>
                      <a:pt x="2949" y="676"/>
                      <a:pt x="2294" y="1"/>
                      <a:pt x="1488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47"/>
              <p:cNvSpPr/>
              <p:nvPr/>
            </p:nvSpPr>
            <p:spPr>
              <a:xfrm>
                <a:off x="4041062" y="926354"/>
                <a:ext cx="261882" cy="260179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055" extrusionOk="0">
                    <a:moveTo>
                      <a:pt x="1551" y="284"/>
                    </a:moveTo>
                    <a:cubicBezTo>
                      <a:pt x="2247" y="284"/>
                      <a:pt x="2792" y="828"/>
                      <a:pt x="2792" y="1525"/>
                    </a:cubicBezTo>
                    <a:cubicBezTo>
                      <a:pt x="2792" y="2227"/>
                      <a:pt x="2247" y="2771"/>
                      <a:pt x="1551" y="2771"/>
                    </a:cubicBezTo>
                    <a:cubicBezTo>
                      <a:pt x="849" y="2771"/>
                      <a:pt x="283" y="2227"/>
                      <a:pt x="283" y="1525"/>
                    </a:cubicBezTo>
                    <a:cubicBezTo>
                      <a:pt x="283" y="828"/>
                      <a:pt x="849" y="284"/>
                      <a:pt x="1551" y="284"/>
                    </a:cubicBezTo>
                    <a:close/>
                    <a:moveTo>
                      <a:pt x="1551" y="153"/>
                    </a:moveTo>
                    <a:cubicBezTo>
                      <a:pt x="786" y="153"/>
                      <a:pt x="173" y="766"/>
                      <a:pt x="173" y="1525"/>
                    </a:cubicBezTo>
                    <a:cubicBezTo>
                      <a:pt x="173" y="2290"/>
                      <a:pt x="786" y="2902"/>
                      <a:pt x="1551" y="2902"/>
                    </a:cubicBezTo>
                    <a:cubicBezTo>
                      <a:pt x="2289" y="2902"/>
                      <a:pt x="2902" y="2290"/>
                      <a:pt x="2902" y="1525"/>
                    </a:cubicBezTo>
                    <a:cubicBezTo>
                      <a:pt x="2902" y="766"/>
                      <a:pt x="2289" y="153"/>
                      <a:pt x="1551" y="153"/>
                    </a:cubicBezTo>
                    <a:close/>
                    <a:moveTo>
                      <a:pt x="1551" y="111"/>
                    </a:moveTo>
                    <a:cubicBezTo>
                      <a:pt x="2336" y="111"/>
                      <a:pt x="2965" y="739"/>
                      <a:pt x="2965" y="1525"/>
                    </a:cubicBezTo>
                    <a:cubicBezTo>
                      <a:pt x="2965" y="2310"/>
                      <a:pt x="2336" y="2944"/>
                      <a:pt x="1551" y="2944"/>
                    </a:cubicBezTo>
                    <a:cubicBezTo>
                      <a:pt x="765" y="2944"/>
                      <a:pt x="132" y="2310"/>
                      <a:pt x="132" y="1525"/>
                    </a:cubicBezTo>
                    <a:cubicBezTo>
                      <a:pt x="132" y="739"/>
                      <a:pt x="765" y="111"/>
                      <a:pt x="1551" y="111"/>
                    </a:cubicBezTo>
                    <a:close/>
                    <a:moveTo>
                      <a:pt x="1551" y="1"/>
                    </a:moveTo>
                    <a:cubicBezTo>
                      <a:pt x="697" y="1"/>
                      <a:pt x="1" y="677"/>
                      <a:pt x="1" y="1525"/>
                    </a:cubicBezTo>
                    <a:cubicBezTo>
                      <a:pt x="1" y="2379"/>
                      <a:pt x="697" y="3054"/>
                      <a:pt x="1551" y="3054"/>
                    </a:cubicBezTo>
                    <a:cubicBezTo>
                      <a:pt x="2399" y="3054"/>
                      <a:pt x="3075" y="2379"/>
                      <a:pt x="3075" y="1525"/>
                    </a:cubicBezTo>
                    <a:cubicBezTo>
                      <a:pt x="3075" y="677"/>
                      <a:pt x="2399" y="1"/>
                      <a:pt x="15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0" name="Google Shape;2220;p47"/>
            <p:cNvGrpSpPr/>
            <p:nvPr/>
          </p:nvGrpSpPr>
          <p:grpSpPr>
            <a:xfrm>
              <a:off x="6243085" y="1707500"/>
              <a:ext cx="555775" cy="553988"/>
              <a:chOff x="6451735" y="1456425"/>
              <a:chExt cx="555775" cy="553988"/>
            </a:xfrm>
          </p:grpSpPr>
          <p:sp>
            <p:nvSpPr>
              <p:cNvPr id="2221" name="Google Shape;2221;p47"/>
              <p:cNvSpPr/>
              <p:nvPr/>
            </p:nvSpPr>
            <p:spPr>
              <a:xfrm>
                <a:off x="6829007" y="1513484"/>
                <a:ext cx="122808" cy="119657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1405" extrusionOk="0">
                    <a:moveTo>
                      <a:pt x="685" y="1"/>
                    </a:moveTo>
                    <a:cubicBezTo>
                      <a:pt x="644" y="1"/>
                      <a:pt x="604" y="12"/>
                      <a:pt x="567" y="32"/>
                    </a:cubicBezTo>
                    <a:lnTo>
                      <a:pt x="85" y="357"/>
                    </a:lnTo>
                    <a:cubicBezTo>
                      <a:pt x="64" y="357"/>
                      <a:pt x="64" y="378"/>
                      <a:pt x="64" y="378"/>
                    </a:cubicBezTo>
                    <a:cubicBezTo>
                      <a:pt x="1" y="446"/>
                      <a:pt x="1" y="535"/>
                      <a:pt x="64" y="598"/>
                    </a:cubicBezTo>
                    <a:lnTo>
                      <a:pt x="828" y="1362"/>
                    </a:lnTo>
                    <a:cubicBezTo>
                      <a:pt x="828" y="1362"/>
                      <a:pt x="828" y="1383"/>
                      <a:pt x="849" y="1383"/>
                    </a:cubicBezTo>
                    <a:cubicBezTo>
                      <a:pt x="873" y="1398"/>
                      <a:pt x="900" y="1405"/>
                      <a:pt x="925" y="1405"/>
                    </a:cubicBezTo>
                    <a:cubicBezTo>
                      <a:pt x="972" y="1405"/>
                      <a:pt x="1018" y="1382"/>
                      <a:pt x="1048" y="1341"/>
                    </a:cubicBezTo>
                    <a:lnTo>
                      <a:pt x="1373" y="859"/>
                    </a:lnTo>
                    <a:cubicBezTo>
                      <a:pt x="1441" y="770"/>
                      <a:pt x="1415" y="666"/>
                      <a:pt x="1352" y="577"/>
                    </a:cubicBezTo>
                    <a:lnTo>
                      <a:pt x="849" y="74"/>
                    </a:lnTo>
                    <a:cubicBezTo>
                      <a:pt x="798" y="22"/>
                      <a:pt x="741" y="1"/>
                      <a:pt x="6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47"/>
              <p:cNvSpPr/>
              <p:nvPr/>
            </p:nvSpPr>
            <p:spPr>
              <a:xfrm>
                <a:off x="6821427" y="1508545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775" y="113"/>
                    </a:moveTo>
                    <a:cubicBezTo>
                      <a:pt x="817" y="113"/>
                      <a:pt x="859" y="130"/>
                      <a:pt x="896" y="153"/>
                    </a:cubicBezTo>
                    <a:lnTo>
                      <a:pt x="896" y="174"/>
                    </a:lnTo>
                    <a:lnTo>
                      <a:pt x="1399" y="677"/>
                    </a:lnTo>
                    <a:cubicBezTo>
                      <a:pt x="1462" y="724"/>
                      <a:pt x="1462" y="828"/>
                      <a:pt x="1420" y="896"/>
                    </a:cubicBezTo>
                    <a:lnTo>
                      <a:pt x="1090" y="1378"/>
                    </a:lnTo>
                    <a:cubicBezTo>
                      <a:pt x="1080" y="1399"/>
                      <a:pt x="1059" y="1410"/>
                      <a:pt x="1035" y="1410"/>
                    </a:cubicBezTo>
                    <a:cubicBezTo>
                      <a:pt x="1010" y="1410"/>
                      <a:pt x="983" y="1399"/>
                      <a:pt x="959" y="1378"/>
                    </a:cubicBezTo>
                    <a:lnTo>
                      <a:pt x="174" y="614"/>
                    </a:lnTo>
                    <a:cubicBezTo>
                      <a:pt x="132" y="567"/>
                      <a:pt x="153" y="504"/>
                      <a:pt x="195" y="462"/>
                    </a:cubicBezTo>
                    <a:lnTo>
                      <a:pt x="676" y="153"/>
                    </a:lnTo>
                    <a:cubicBezTo>
                      <a:pt x="707" y="124"/>
                      <a:pt x="741" y="113"/>
                      <a:pt x="775" y="113"/>
                    </a:cubicBezTo>
                    <a:close/>
                    <a:moveTo>
                      <a:pt x="768" y="0"/>
                    </a:moveTo>
                    <a:cubicBezTo>
                      <a:pt x="714" y="0"/>
                      <a:pt x="659" y="16"/>
                      <a:pt x="614" y="43"/>
                    </a:cubicBezTo>
                    <a:lnTo>
                      <a:pt x="132" y="373"/>
                    </a:lnTo>
                    <a:cubicBezTo>
                      <a:pt x="22" y="436"/>
                      <a:pt x="1" y="614"/>
                      <a:pt x="111" y="697"/>
                    </a:cubicBezTo>
                    <a:lnTo>
                      <a:pt x="875" y="1462"/>
                    </a:lnTo>
                    <a:cubicBezTo>
                      <a:pt x="911" y="1500"/>
                      <a:pt x="958" y="1518"/>
                      <a:pt x="1008" y="1518"/>
                    </a:cubicBezTo>
                    <a:cubicBezTo>
                      <a:pt x="1076" y="1518"/>
                      <a:pt x="1149" y="1484"/>
                      <a:pt x="1200" y="1420"/>
                    </a:cubicBezTo>
                    <a:lnTo>
                      <a:pt x="1504" y="959"/>
                    </a:lnTo>
                    <a:cubicBezTo>
                      <a:pt x="1593" y="828"/>
                      <a:pt x="1572" y="697"/>
                      <a:pt x="1483" y="593"/>
                    </a:cubicBezTo>
                    <a:lnTo>
                      <a:pt x="959" y="90"/>
                    </a:lnTo>
                    <a:lnTo>
                      <a:pt x="959" y="69"/>
                    </a:lnTo>
                    <a:lnTo>
                      <a:pt x="941" y="69"/>
                    </a:lnTo>
                    <a:cubicBezTo>
                      <a:pt x="894" y="21"/>
                      <a:pt x="831" y="0"/>
                      <a:pt x="76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47"/>
              <p:cNvSpPr/>
              <p:nvPr/>
            </p:nvSpPr>
            <p:spPr>
              <a:xfrm>
                <a:off x="6923623" y="1674016"/>
                <a:ext cx="78096" cy="1194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403" extrusionOk="0">
                    <a:moveTo>
                      <a:pt x="152" y="1"/>
                    </a:moveTo>
                    <a:cubicBezTo>
                      <a:pt x="68" y="1"/>
                      <a:pt x="0" y="64"/>
                      <a:pt x="0" y="153"/>
                    </a:cubicBezTo>
                    <a:lnTo>
                      <a:pt x="0" y="1242"/>
                    </a:lnTo>
                    <a:lnTo>
                      <a:pt x="0" y="1268"/>
                    </a:lnTo>
                    <a:cubicBezTo>
                      <a:pt x="0" y="1342"/>
                      <a:pt x="69" y="1403"/>
                      <a:pt x="142" y="1403"/>
                    </a:cubicBezTo>
                    <a:cubicBezTo>
                      <a:pt x="152" y="1403"/>
                      <a:pt x="163" y="1402"/>
                      <a:pt x="173" y="1399"/>
                    </a:cubicBezTo>
                    <a:lnTo>
                      <a:pt x="744" y="1289"/>
                    </a:lnTo>
                    <a:cubicBezTo>
                      <a:pt x="854" y="1268"/>
                      <a:pt x="917" y="1179"/>
                      <a:pt x="917" y="1069"/>
                    </a:cubicBezTo>
                    <a:lnTo>
                      <a:pt x="917" y="352"/>
                    </a:lnTo>
                    <a:cubicBezTo>
                      <a:pt x="917" y="242"/>
                      <a:pt x="854" y="132"/>
                      <a:pt x="744" y="111"/>
                    </a:cubicBezTo>
                    <a:lnTo>
                      <a:pt x="1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47"/>
              <p:cNvSpPr/>
              <p:nvPr/>
            </p:nvSpPr>
            <p:spPr>
              <a:xfrm>
                <a:off x="6918257" y="1670099"/>
                <a:ext cx="89253" cy="126981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491" extrusionOk="0">
                    <a:moveTo>
                      <a:pt x="193" y="105"/>
                    </a:moveTo>
                    <a:cubicBezTo>
                      <a:pt x="201" y="105"/>
                      <a:pt x="208" y="106"/>
                      <a:pt x="215" y="110"/>
                    </a:cubicBezTo>
                    <a:lnTo>
                      <a:pt x="786" y="220"/>
                    </a:lnTo>
                    <a:cubicBezTo>
                      <a:pt x="870" y="241"/>
                      <a:pt x="938" y="309"/>
                      <a:pt x="938" y="398"/>
                    </a:cubicBezTo>
                    <a:lnTo>
                      <a:pt x="938" y="1115"/>
                    </a:lnTo>
                    <a:cubicBezTo>
                      <a:pt x="938" y="1183"/>
                      <a:pt x="870" y="1246"/>
                      <a:pt x="786" y="1267"/>
                    </a:cubicBezTo>
                    <a:lnTo>
                      <a:pt x="215" y="1377"/>
                    </a:lnTo>
                    <a:cubicBezTo>
                      <a:pt x="208" y="1381"/>
                      <a:pt x="200" y="1382"/>
                      <a:pt x="191" y="1382"/>
                    </a:cubicBezTo>
                    <a:cubicBezTo>
                      <a:pt x="151" y="1382"/>
                      <a:pt x="105" y="1344"/>
                      <a:pt x="105" y="1288"/>
                    </a:cubicBezTo>
                    <a:lnTo>
                      <a:pt x="105" y="199"/>
                    </a:lnTo>
                    <a:cubicBezTo>
                      <a:pt x="105" y="146"/>
                      <a:pt x="153" y="105"/>
                      <a:pt x="193" y="105"/>
                    </a:cubicBezTo>
                    <a:close/>
                    <a:moveTo>
                      <a:pt x="198" y="0"/>
                    </a:moveTo>
                    <a:cubicBezTo>
                      <a:pt x="102" y="0"/>
                      <a:pt x="0" y="83"/>
                      <a:pt x="0" y="199"/>
                    </a:cubicBezTo>
                    <a:lnTo>
                      <a:pt x="0" y="1288"/>
                    </a:lnTo>
                    <a:cubicBezTo>
                      <a:pt x="0" y="1406"/>
                      <a:pt x="107" y="1490"/>
                      <a:pt x="205" y="1490"/>
                    </a:cubicBezTo>
                    <a:cubicBezTo>
                      <a:pt x="215" y="1490"/>
                      <a:pt x="226" y="1489"/>
                      <a:pt x="236" y="1487"/>
                    </a:cubicBezTo>
                    <a:lnTo>
                      <a:pt x="807" y="1377"/>
                    </a:lnTo>
                    <a:cubicBezTo>
                      <a:pt x="938" y="1356"/>
                      <a:pt x="1048" y="1246"/>
                      <a:pt x="1048" y="1115"/>
                    </a:cubicBezTo>
                    <a:lnTo>
                      <a:pt x="1048" y="398"/>
                    </a:lnTo>
                    <a:cubicBezTo>
                      <a:pt x="1048" y="241"/>
                      <a:pt x="938" y="136"/>
                      <a:pt x="807" y="110"/>
                    </a:cubicBezTo>
                    <a:lnTo>
                      <a:pt x="236" y="5"/>
                    </a:lnTo>
                    <a:cubicBezTo>
                      <a:pt x="224" y="2"/>
                      <a:pt x="211" y="0"/>
                      <a:pt x="19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47"/>
              <p:cNvSpPr/>
              <p:nvPr/>
            </p:nvSpPr>
            <p:spPr>
              <a:xfrm>
                <a:off x="6826792" y="1833357"/>
                <a:ext cx="125022" cy="120083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1410" extrusionOk="0">
                    <a:moveTo>
                      <a:pt x="955" y="1"/>
                    </a:moveTo>
                    <a:cubicBezTo>
                      <a:pt x="913" y="1"/>
                      <a:pt x="875" y="18"/>
                      <a:pt x="854" y="52"/>
                    </a:cubicBezTo>
                    <a:lnTo>
                      <a:pt x="69" y="811"/>
                    </a:lnTo>
                    <a:lnTo>
                      <a:pt x="69" y="837"/>
                    </a:lnTo>
                    <a:cubicBezTo>
                      <a:pt x="1" y="900"/>
                      <a:pt x="27" y="1010"/>
                      <a:pt x="111" y="1052"/>
                    </a:cubicBezTo>
                    <a:lnTo>
                      <a:pt x="572" y="1382"/>
                    </a:lnTo>
                    <a:cubicBezTo>
                      <a:pt x="616" y="1399"/>
                      <a:pt x="660" y="1409"/>
                      <a:pt x="701" y="1409"/>
                    </a:cubicBezTo>
                    <a:cubicBezTo>
                      <a:pt x="761" y="1409"/>
                      <a:pt x="814" y="1388"/>
                      <a:pt x="854" y="1335"/>
                    </a:cubicBezTo>
                    <a:lnTo>
                      <a:pt x="1378" y="837"/>
                    </a:lnTo>
                    <a:cubicBezTo>
                      <a:pt x="1441" y="769"/>
                      <a:pt x="1467" y="638"/>
                      <a:pt x="1399" y="549"/>
                    </a:cubicBezTo>
                    <a:lnTo>
                      <a:pt x="1074" y="73"/>
                    </a:lnTo>
                    <a:lnTo>
                      <a:pt x="1074" y="52"/>
                    </a:lnTo>
                    <a:cubicBezTo>
                      <a:pt x="1040" y="18"/>
                      <a:pt x="996" y="1"/>
                      <a:pt x="9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47"/>
              <p:cNvSpPr/>
              <p:nvPr/>
            </p:nvSpPr>
            <p:spPr>
              <a:xfrm>
                <a:off x="6821427" y="1829354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1013" y="111"/>
                    </a:moveTo>
                    <a:cubicBezTo>
                      <a:pt x="1047" y="111"/>
                      <a:pt x="1079" y="127"/>
                      <a:pt x="1090" y="162"/>
                    </a:cubicBezTo>
                    <a:lnTo>
                      <a:pt x="1420" y="622"/>
                    </a:lnTo>
                    <a:cubicBezTo>
                      <a:pt x="1462" y="706"/>
                      <a:pt x="1462" y="795"/>
                      <a:pt x="1399" y="837"/>
                    </a:cubicBezTo>
                    <a:lnTo>
                      <a:pt x="896" y="1361"/>
                    </a:lnTo>
                    <a:cubicBezTo>
                      <a:pt x="855" y="1389"/>
                      <a:pt x="808" y="1408"/>
                      <a:pt x="762" y="1408"/>
                    </a:cubicBezTo>
                    <a:cubicBezTo>
                      <a:pt x="733" y="1408"/>
                      <a:pt x="703" y="1400"/>
                      <a:pt x="676" y="1382"/>
                    </a:cubicBezTo>
                    <a:lnTo>
                      <a:pt x="195" y="1057"/>
                    </a:lnTo>
                    <a:cubicBezTo>
                      <a:pt x="153" y="1015"/>
                      <a:pt x="132" y="947"/>
                      <a:pt x="174" y="905"/>
                    </a:cubicBezTo>
                    <a:lnTo>
                      <a:pt x="938" y="141"/>
                    </a:lnTo>
                    <a:cubicBezTo>
                      <a:pt x="957" y="122"/>
                      <a:pt x="986" y="111"/>
                      <a:pt x="1013" y="111"/>
                    </a:cubicBezTo>
                    <a:close/>
                    <a:moveTo>
                      <a:pt x="1005" y="0"/>
                    </a:moveTo>
                    <a:cubicBezTo>
                      <a:pt x="956" y="0"/>
                      <a:pt x="910" y="17"/>
                      <a:pt x="875" y="52"/>
                    </a:cubicBezTo>
                    <a:lnTo>
                      <a:pt x="111" y="816"/>
                    </a:lnTo>
                    <a:cubicBezTo>
                      <a:pt x="1" y="926"/>
                      <a:pt x="22" y="1078"/>
                      <a:pt x="132" y="1146"/>
                    </a:cubicBezTo>
                    <a:lnTo>
                      <a:pt x="614" y="1471"/>
                    </a:lnTo>
                    <a:cubicBezTo>
                      <a:pt x="660" y="1501"/>
                      <a:pt x="716" y="1518"/>
                      <a:pt x="772" y="1518"/>
                    </a:cubicBezTo>
                    <a:cubicBezTo>
                      <a:pt x="843" y="1518"/>
                      <a:pt x="912" y="1491"/>
                      <a:pt x="959" y="1429"/>
                    </a:cubicBezTo>
                    <a:lnTo>
                      <a:pt x="1462" y="947"/>
                    </a:lnTo>
                    <a:lnTo>
                      <a:pt x="1483" y="926"/>
                    </a:lnTo>
                    <a:cubicBezTo>
                      <a:pt x="1572" y="837"/>
                      <a:pt x="1593" y="685"/>
                      <a:pt x="1504" y="575"/>
                    </a:cubicBezTo>
                    <a:lnTo>
                      <a:pt x="1200" y="99"/>
                    </a:lnTo>
                    <a:cubicBezTo>
                      <a:pt x="1148" y="34"/>
                      <a:pt x="1074" y="0"/>
                      <a:pt x="10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47"/>
              <p:cNvSpPr/>
              <p:nvPr/>
            </p:nvSpPr>
            <p:spPr>
              <a:xfrm>
                <a:off x="6670689" y="1460427"/>
                <a:ext cx="119231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38" extrusionOk="0">
                    <a:moveTo>
                      <a:pt x="331" y="0"/>
                    </a:moveTo>
                    <a:cubicBezTo>
                      <a:pt x="221" y="0"/>
                      <a:pt x="132" y="84"/>
                      <a:pt x="111" y="194"/>
                    </a:cubicBezTo>
                    <a:lnTo>
                      <a:pt x="1" y="765"/>
                    </a:lnTo>
                    <a:lnTo>
                      <a:pt x="1" y="786"/>
                    </a:lnTo>
                    <a:cubicBezTo>
                      <a:pt x="1" y="870"/>
                      <a:pt x="69" y="938"/>
                      <a:pt x="158" y="938"/>
                    </a:cubicBezTo>
                    <a:lnTo>
                      <a:pt x="1268" y="938"/>
                    </a:lnTo>
                    <a:cubicBezTo>
                      <a:pt x="1357" y="917"/>
                      <a:pt x="1399" y="828"/>
                      <a:pt x="1378" y="765"/>
                    </a:cubicBezTo>
                    <a:lnTo>
                      <a:pt x="1268" y="194"/>
                    </a:lnTo>
                    <a:cubicBezTo>
                      <a:pt x="1247" y="84"/>
                      <a:pt x="1158" y="0"/>
                      <a:pt x="10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47"/>
              <p:cNvSpPr/>
              <p:nvPr/>
            </p:nvSpPr>
            <p:spPr>
              <a:xfrm>
                <a:off x="6663620" y="1456425"/>
                <a:ext cx="132091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48" extrusionOk="0">
                    <a:moveTo>
                      <a:pt x="1131" y="110"/>
                    </a:moveTo>
                    <a:cubicBezTo>
                      <a:pt x="1220" y="110"/>
                      <a:pt x="1288" y="178"/>
                      <a:pt x="1309" y="241"/>
                    </a:cubicBezTo>
                    <a:lnTo>
                      <a:pt x="1419" y="812"/>
                    </a:lnTo>
                    <a:cubicBezTo>
                      <a:pt x="1419" y="875"/>
                      <a:pt x="1372" y="917"/>
                      <a:pt x="1309" y="917"/>
                    </a:cubicBezTo>
                    <a:lnTo>
                      <a:pt x="241" y="917"/>
                    </a:lnTo>
                    <a:cubicBezTo>
                      <a:pt x="173" y="917"/>
                      <a:pt x="131" y="875"/>
                      <a:pt x="131" y="812"/>
                    </a:cubicBezTo>
                    <a:lnTo>
                      <a:pt x="241" y="241"/>
                    </a:lnTo>
                    <a:cubicBezTo>
                      <a:pt x="262" y="178"/>
                      <a:pt x="325" y="110"/>
                      <a:pt x="414" y="110"/>
                    </a:cubicBezTo>
                    <a:close/>
                    <a:moveTo>
                      <a:pt x="414" y="0"/>
                    </a:moveTo>
                    <a:cubicBezTo>
                      <a:pt x="283" y="0"/>
                      <a:pt x="173" y="89"/>
                      <a:pt x="131" y="220"/>
                    </a:cubicBezTo>
                    <a:lnTo>
                      <a:pt x="21" y="786"/>
                    </a:lnTo>
                    <a:cubicBezTo>
                      <a:pt x="0" y="917"/>
                      <a:pt x="110" y="1048"/>
                      <a:pt x="241" y="1048"/>
                    </a:cubicBezTo>
                    <a:lnTo>
                      <a:pt x="1309" y="1048"/>
                    </a:lnTo>
                    <a:cubicBezTo>
                      <a:pt x="1440" y="1048"/>
                      <a:pt x="1550" y="917"/>
                      <a:pt x="1524" y="786"/>
                    </a:cubicBezTo>
                    <a:lnTo>
                      <a:pt x="1419" y="220"/>
                    </a:lnTo>
                    <a:cubicBezTo>
                      <a:pt x="1393" y="89"/>
                      <a:pt x="1262" y="0"/>
                      <a:pt x="11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47"/>
              <p:cNvSpPr/>
              <p:nvPr/>
            </p:nvSpPr>
            <p:spPr>
              <a:xfrm>
                <a:off x="6668900" y="1926951"/>
                <a:ext cx="119231" cy="7988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938" extrusionOk="0">
                    <a:moveTo>
                      <a:pt x="132" y="0"/>
                    </a:moveTo>
                    <a:cubicBezTo>
                      <a:pt x="48" y="21"/>
                      <a:pt x="1" y="105"/>
                      <a:pt x="22" y="173"/>
                    </a:cubicBezTo>
                    <a:lnTo>
                      <a:pt x="132" y="739"/>
                    </a:lnTo>
                    <a:cubicBezTo>
                      <a:pt x="153" y="849"/>
                      <a:pt x="242" y="938"/>
                      <a:pt x="352" y="938"/>
                    </a:cubicBezTo>
                    <a:lnTo>
                      <a:pt x="1069" y="938"/>
                    </a:lnTo>
                    <a:cubicBezTo>
                      <a:pt x="1179" y="938"/>
                      <a:pt x="1268" y="849"/>
                      <a:pt x="1289" y="739"/>
                    </a:cubicBezTo>
                    <a:lnTo>
                      <a:pt x="1399" y="173"/>
                    </a:lnTo>
                    <a:lnTo>
                      <a:pt x="1399" y="152"/>
                    </a:lnTo>
                    <a:cubicBezTo>
                      <a:pt x="1399" y="63"/>
                      <a:pt x="1331" y="0"/>
                      <a:pt x="12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47"/>
              <p:cNvSpPr/>
              <p:nvPr/>
            </p:nvSpPr>
            <p:spPr>
              <a:xfrm>
                <a:off x="6663620" y="1921160"/>
                <a:ext cx="132091" cy="8925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48" extrusionOk="0">
                    <a:moveTo>
                      <a:pt x="1309" y="131"/>
                    </a:moveTo>
                    <a:cubicBezTo>
                      <a:pt x="1372" y="131"/>
                      <a:pt x="1419" y="173"/>
                      <a:pt x="1419" y="241"/>
                    </a:cubicBezTo>
                    <a:lnTo>
                      <a:pt x="1309" y="807"/>
                    </a:lnTo>
                    <a:cubicBezTo>
                      <a:pt x="1288" y="875"/>
                      <a:pt x="1220" y="937"/>
                      <a:pt x="1131" y="937"/>
                    </a:cubicBezTo>
                    <a:lnTo>
                      <a:pt x="414" y="937"/>
                    </a:lnTo>
                    <a:cubicBezTo>
                      <a:pt x="325" y="937"/>
                      <a:pt x="262" y="875"/>
                      <a:pt x="241" y="807"/>
                    </a:cubicBezTo>
                    <a:lnTo>
                      <a:pt x="131" y="241"/>
                    </a:lnTo>
                    <a:cubicBezTo>
                      <a:pt x="131" y="173"/>
                      <a:pt x="173" y="131"/>
                      <a:pt x="241" y="131"/>
                    </a:cubicBezTo>
                    <a:close/>
                    <a:moveTo>
                      <a:pt x="241" y="0"/>
                    </a:moveTo>
                    <a:cubicBezTo>
                      <a:pt x="110" y="0"/>
                      <a:pt x="0" y="131"/>
                      <a:pt x="21" y="262"/>
                    </a:cubicBezTo>
                    <a:lnTo>
                      <a:pt x="131" y="828"/>
                    </a:lnTo>
                    <a:cubicBezTo>
                      <a:pt x="152" y="958"/>
                      <a:pt x="283" y="1047"/>
                      <a:pt x="414" y="1047"/>
                    </a:cubicBezTo>
                    <a:lnTo>
                      <a:pt x="1131" y="1047"/>
                    </a:lnTo>
                    <a:cubicBezTo>
                      <a:pt x="1262" y="1047"/>
                      <a:pt x="1372" y="958"/>
                      <a:pt x="1419" y="828"/>
                    </a:cubicBezTo>
                    <a:lnTo>
                      <a:pt x="1524" y="262"/>
                    </a:lnTo>
                    <a:cubicBezTo>
                      <a:pt x="1550" y="131"/>
                      <a:pt x="1440" y="0"/>
                      <a:pt x="13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47"/>
              <p:cNvSpPr/>
              <p:nvPr/>
            </p:nvSpPr>
            <p:spPr>
              <a:xfrm>
                <a:off x="6507517" y="1833697"/>
                <a:ext cx="122723" cy="119742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06" extrusionOk="0">
                    <a:moveTo>
                      <a:pt x="515" y="0"/>
                    </a:moveTo>
                    <a:cubicBezTo>
                      <a:pt x="468" y="0"/>
                      <a:pt x="420" y="24"/>
                      <a:pt x="393" y="69"/>
                    </a:cubicBezTo>
                    <a:lnTo>
                      <a:pt x="63" y="545"/>
                    </a:lnTo>
                    <a:cubicBezTo>
                      <a:pt x="0" y="634"/>
                      <a:pt x="21" y="765"/>
                      <a:pt x="84" y="833"/>
                    </a:cubicBezTo>
                    <a:lnTo>
                      <a:pt x="587" y="1331"/>
                    </a:lnTo>
                    <a:cubicBezTo>
                      <a:pt x="639" y="1384"/>
                      <a:pt x="700" y="1405"/>
                      <a:pt x="757" y="1405"/>
                    </a:cubicBezTo>
                    <a:cubicBezTo>
                      <a:pt x="797" y="1405"/>
                      <a:pt x="835" y="1395"/>
                      <a:pt x="869" y="1378"/>
                    </a:cubicBezTo>
                    <a:lnTo>
                      <a:pt x="1351" y="1048"/>
                    </a:lnTo>
                    <a:cubicBezTo>
                      <a:pt x="1372" y="1048"/>
                      <a:pt x="1372" y="1027"/>
                      <a:pt x="1372" y="1027"/>
                    </a:cubicBezTo>
                    <a:cubicBezTo>
                      <a:pt x="1440" y="964"/>
                      <a:pt x="1440" y="875"/>
                      <a:pt x="1372" y="807"/>
                    </a:cubicBezTo>
                    <a:lnTo>
                      <a:pt x="608" y="48"/>
                    </a:lnTo>
                    <a:cubicBezTo>
                      <a:pt x="608" y="48"/>
                      <a:pt x="608" y="22"/>
                      <a:pt x="587" y="22"/>
                    </a:cubicBezTo>
                    <a:cubicBezTo>
                      <a:pt x="565" y="7"/>
                      <a:pt x="540" y="0"/>
                      <a:pt x="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47"/>
              <p:cNvSpPr/>
              <p:nvPr/>
            </p:nvSpPr>
            <p:spPr>
              <a:xfrm>
                <a:off x="6501726" y="1829354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560" y="109"/>
                    </a:moveTo>
                    <a:cubicBezTo>
                      <a:pt x="585" y="109"/>
                      <a:pt x="613" y="120"/>
                      <a:pt x="634" y="141"/>
                    </a:cubicBezTo>
                    <a:lnTo>
                      <a:pt x="1419" y="905"/>
                    </a:lnTo>
                    <a:cubicBezTo>
                      <a:pt x="1461" y="947"/>
                      <a:pt x="1440" y="1015"/>
                      <a:pt x="1398" y="1057"/>
                    </a:cubicBezTo>
                    <a:lnTo>
                      <a:pt x="917" y="1361"/>
                    </a:lnTo>
                    <a:cubicBezTo>
                      <a:pt x="888" y="1392"/>
                      <a:pt x="854" y="1404"/>
                      <a:pt x="819" y="1404"/>
                    </a:cubicBezTo>
                    <a:cubicBezTo>
                      <a:pt x="778" y="1404"/>
                      <a:pt x="736" y="1387"/>
                      <a:pt x="702" y="1361"/>
                    </a:cubicBezTo>
                    <a:lnTo>
                      <a:pt x="702" y="1340"/>
                    </a:lnTo>
                    <a:lnTo>
                      <a:pt x="199" y="837"/>
                    </a:lnTo>
                    <a:cubicBezTo>
                      <a:pt x="131" y="795"/>
                      <a:pt x="131" y="685"/>
                      <a:pt x="178" y="622"/>
                    </a:cubicBezTo>
                    <a:lnTo>
                      <a:pt x="503" y="141"/>
                    </a:lnTo>
                    <a:cubicBezTo>
                      <a:pt x="513" y="120"/>
                      <a:pt x="536" y="109"/>
                      <a:pt x="560" y="109"/>
                    </a:cubicBezTo>
                    <a:close/>
                    <a:moveTo>
                      <a:pt x="589" y="0"/>
                    </a:moveTo>
                    <a:cubicBezTo>
                      <a:pt x="519" y="0"/>
                      <a:pt x="445" y="34"/>
                      <a:pt x="393" y="99"/>
                    </a:cubicBezTo>
                    <a:lnTo>
                      <a:pt x="89" y="554"/>
                    </a:lnTo>
                    <a:cubicBezTo>
                      <a:pt x="0" y="685"/>
                      <a:pt x="21" y="816"/>
                      <a:pt x="110" y="926"/>
                    </a:cubicBezTo>
                    <a:lnTo>
                      <a:pt x="634" y="1429"/>
                    </a:lnTo>
                    <a:lnTo>
                      <a:pt x="634" y="1450"/>
                    </a:lnTo>
                    <a:lnTo>
                      <a:pt x="653" y="1450"/>
                    </a:lnTo>
                    <a:cubicBezTo>
                      <a:pt x="700" y="1497"/>
                      <a:pt x="762" y="1518"/>
                      <a:pt x="824" y="1518"/>
                    </a:cubicBezTo>
                    <a:cubicBezTo>
                      <a:pt x="880" y="1518"/>
                      <a:pt x="936" y="1501"/>
                      <a:pt x="985" y="1471"/>
                    </a:cubicBezTo>
                    <a:lnTo>
                      <a:pt x="1461" y="1146"/>
                    </a:lnTo>
                    <a:cubicBezTo>
                      <a:pt x="1571" y="1078"/>
                      <a:pt x="1592" y="905"/>
                      <a:pt x="1487" y="816"/>
                    </a:cubicBezTo>
                    <a:lnTo>
                      <a:pt x="723" y="52"/>
                    </a:lnTo>
                    <a:cubicBezTo>
                      <a:pt x="686" y="17"/>
                      <a:pt x="639" y="0"/>
                      <a:pt x="58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47"/>
              <p:cNvSpPr/>
              <p:nvPr/>
            </p:nvSpPr>
            <p:spPr>
              <a:xfrm>
                <a:off x="6457100" y="1673676"/>
                <a:ext cx="78096" cy="119572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404" extrusionOk="0">
                    <a:moveTo>
                      <a:pt x="779" y="1"/>
                    </a:moveTo>
                    <a:cubicBezTo>
                      <a:pt x="767" y="1"/>
                      <a:pt x="756" y="2"/>
                      <a:pt x="744" y="5"/>
                    </a:cubicBezTo>
                    <a:lnTo>
                      <a:pt x="178" y="115"/>
                    </a:lnTo>
                    <a:cubicBezTo>
                      <a:pt x="68" y="136"/>
                      <a:pt x="0" y="225"/>
                      <a:pt x="0" y="330"/>
                    </a:cubicBezTo>
                    <a:lnTo>
                      <a:pt x="0" y="1052"/>
                    </a:lnTo>
                    <a:cubicBezTo>
                      <a:pt x="0" y="1162"/>
                      <a:pt x="68" y="1272"/>
                      <a:pt x="178" y="1293"/>
                    </a:cubicBezTo>
                    <a:lnTo>
                      <a:pt x="744" y="1403"/>
                    </a:lnTo>
                    <a:lnTo>
                      <a:pt x="765" y="1403"/>
                    </a:lnTo>
                    <a:cubicBezTo>
                      <a:pt x="854" y="1403"/>
                      <a:pt x="917" y="1335"/>
                      <a:pt x="917" y="1246"/>
                    </a:cubicBezTo>
                    <a:lnTo>
                      <a:pt x="917" y="157"/>
                    </a:lnTo>
                    <a:lnTo>
                      <a:pt x="917" y="136"/>
                    </a:lnTo>
                    <a:cubicBezTo>
                      <a:pt x="917" y="58"/>
                      <a:pt x="854" y="1"/>
                      <a:pt x="7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47"/>
              <p:cNvSpPr/>
              <p:nvPr/>
            </p:nvSpPr>
            <p:spPr>
              <a:xfrm>
                <a:off x="6451735" y="1670099"/>
                <a:ext cx="89253" cy="126981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491" extrusionOk="0">
                    <a:moveTo>
                      <a:pt x="850" y="105"/>
                    </a:moveTo>
                    <a:cubicBezTo>
                      <a:pt x="890" y="105"/>
                      <a:pt x="938" y="146"/>
                      <a:pt x="938" y="199"/>
                    </a:cubicBezTo>
                    <a:lnTo>
                      <a:pt x="938" y="1288"/>
                    </a:lnTo>
                    <a:cubicBezTo>
                      <a:pt x="938" y="1344"/>
                      <a:pt x="892" y="1382"/>
                      <a:pt x="852" y="1382"/>
                    </a:cubicBezTo>
                    <a:cubicBezTo>
                      <a:pt x="844" y="1382"/>
                      <a:pt x="835" y="1381"/>
                      <a:pt x="828" y="1377"/>
                    </a:cubicBezTo>
                    <a:lnTo>
                      <a:pt x="262" y="1267"/>
                    </a:lnTo>
                    <a:cubicBezTo>
                      <a:pt x="173" y="1246"/>
                      <a:pt x="111" y="1183"/>
                      <a:pt x="111" y="1094"/>
                    </a:cubicBezTo>
                    <a:lnTo>
                      <a:pt x="111" y="372"/>
                    </a:lnTo>
                    <a:cubicBezTo>
                      <a:pt x="111" y="309"/>
                      <a:pt x="173" y="241"/>
                      <a:pt x="262" y="220"/>
                    </a:cubicBezTo>
                    <a:lnTo>
                      <a:pt x="828" y="110"/>
                    </a:lnTo>
                    <a:cubicBezTo>
                      <a:pt x="835" y="106"/>
                      <a:pt x="842" y="105"/>
                      <a:pt x="850" y="105"/>
                    </a:cubicBezTo>
                    <a:close/>
                    <a:moveTo>
                      <a:pt x="847" y="0"/>
                    </a:moveTo>
                    <a:cubicBezTo>
                      <a:pt x="833" y="0"/>
                      <a:pt x="820" y="2"/>
                      <a:pt x="807" y="5"/>
                    </a:cubicBezTo>
                    <a:lnTo>
                      <a:pt x="241" y="110"/>
                    </a:lnTo>
                    <a:cubicBezTo>
                      <a:pt x="111" y="136"/>
                      <a:pt x="1" y="241"/>
                      <a:pt x="1" y="372"/>
                    </a:cubicBezTo>
                    <a:lnTo>
                      <a:pt x="1" y="1094"/>
                    </a:lnTo>
                    <a:cubicBezTo>
                      <a:pt x="1" y="1246"/>
                      <a:pt x="111" y="1356"/>
                      <a:pt x="241" y="1377"/>
                    </a:cubicBezTo>
                    <a:lnTo>
                      <a:pt x="807" y="1487"/>
                    </a:lnTo>
                    <a:cubicBezTo>
                      <a:pt x="818" y="1489"/>
                      <a:pt x="829" y="1490"/>
                      <a:pt x="840" y="1490"/>
                    </a:cubicBezTo>
                    <a:cubicBezTo>
                      <a:pt x="941" y="1490"/>
                      <a:pt x="1048" y="1406"/>
                      <a:pt x="1048" y="1288"/>
                    </a:cubicBezTo>
                    <a:lnTo>
                      <a:pt x="1048" y="199"/>
                    </a:lnTo>
                    <a:cubicBezTo>
                      <a:pt x="1048" y="83"/>
                      <a:pt x="946" y="0"/>
                      <a:pt x="8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47"/>
              <p:cNvSpPr/>
              <p:nvPr/>
            </p:nvSpPr>
            <p:spPr>
              <a:xfrm>
                <a:off x="6507517" y="1513484"/>
                <a:ext cx="124511" cy="120083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410" extrusionOk="0">
                    <a:moveTo>
                      <a:pt x="758" y="1"/>
                    </a:moveTo>
                    <a:cubicBezTo>
                      <a:pt x="697" y="1"/>
                      <a:pt x="638" y="22"/>
                      <a:pt x="587" y="74"/>
                    </a:cubicBezTo>
                    <a:lnTo>
                      <a:pt x="84" y="577"/>
                    </a:lnTo>
                    <a:cubicBezTo>
                      <a:pt x="21" y="639"/>
                      <a:pt x="0" y="770"/>
                      <a:pt x="63" y="859"/>
                    </a:cubicBezTo>
                    <a:lnTo>
                      <a:pt x="393" y="1341"/>
                    </a:lnTo>
                    <a:lnTo>
                      <a:pt x="393" y="1362"/>
                    </a:lnTo>
                    <a:cubicBezTo>
                      <a:pt x="424" y="1394"/>
                      <a:pt x="468" y="1409"/>
                      <a:pt x="508" y="1409"/>
                    </a:cubicBezTo>
                    <a:cubicBezTo>
                      <a:pt x="549" y="1409"/>
                      <a:pt x="587" y="1394"/>
                      <a:pt x="608" y="1362"/>
                    </a:cubicBezTo>
                    <a:lnTo>
                      <a:pt x="1393" y="598"/>
                    </a:lnTo>
                    <a:lnTo>
                      <a:pt x="1393" y="577"/>
                    </a:lnTo>
                    <a:cubicBezTo>
                      <a:pt x="1461" y="509"/>
                      <a:pt x="1440" y="404"/>
                      <a:pt x="1351" y="357"/>
                    </a:cubicBezTo>
                    <a:lnTo>
                      <a:pt x="896" y="32"/>
                    </a:lnTo>
                    <a:cubicBezTo>
                      <a:pt x="849" y="12"/>
                      <a:pt x="803" y="1"/>
                      <a:pt x="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47"/>
              <p:cNvSpPr/>
              <p:nvPr/>
            </p:nvSpPr>
            <p:spPr>
              <a:xfrm>
                <a:off x="6501726" y="1508545"/>
                <a:ext cx="135668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518" extrusionOk="0">
                    <a:moveTo>
                      <a:pt x="836" y="109"/>
                    </a:moveTo>
                    <a:cubicBezTo>
                      <a:pt x="865" y="109"/>
                      <a:pt x="893" y="116"/>
                      <a:pt x="917" y="132"/>
                    </a:cubicBezTo>
                    <a:lnTo>
                      <a:pt x="1398" y="462"/>
                    </a:lnTo>
                    <a:cubicBezTo>
                      <a:pt x="1440" y="504"/>
                      <a:pt x="1461" y="567"/>
                      <a:pt x="1419" y="614"/>
                    </a:cubicBezTo>
                    <a:lnTo>
                      <a:pt x="655" y="1378"/>
                    </a:lnTo>
                    <a:cubicBezTo>
                      <a:pt x="636" y="1397"/>
                      <a:pt x="609" y="1407"/>
                      <a:pt x="582" y="1407"/>
                    </a:cubicBezTo>
                    <a:cubicBezTo>
                      <a:pt x="548" y="1407"/>
                      <a:pt x="515" y="1390"/>
                      <a:pt x="503" y="1352"/>
                    </a:cubicBezTo>
                    <a:lnTo>
                      <a:pt x="178" y="896"/>
                    </a:lnTo>
                    <a:cubicBezTo>
                      <a:pt x="131" y="807"/>
                      <a:pt x="131" y="724"/>
                      <a:pt x="199" y="677"/>
                    </a:cubicBezTo>
                    <a:lnTo>
                      <a:pt x="702" y="153"/>
                    </a:lnTo>
                    <a:cubicBezTo>
                      <a:pt x="741" y="127"/>
                      <a:pt x="789" y="109"/>
                      <a:pt x="836" y="109"/>
                    </a:cubicBezTo>
                    <a:close/>
                    <a:moveTo>
                      <a:pt x="828" y="0"/>
                    </a:moveTo>
                    <a:cubicBezTo>
                      <a:pt x="756" y="0"/>
                      <a:pt x="684" y="27"/>
                      <a:pt x="634" y="90"/>
                    </a:cubicBezTo>
                    <a:lnTo>
                      <a:pt x="131" y="567"/>
                    </a:lnTo>
                    <a:lnTo>
                      <a:pt x="110" y="593"/>
                    </a:lnTo>
                    <a:cubicBezTo>
                      <a:pt x="21" y="677"/>
                      <a:pt x="0" y="828"/>
                      <a:pt x="89" y="938"/>
                    </a:cubicBezTo>
                    <a:lnTo>
                      <a:pt x="393" y="1420"/>
                    </a:lnTo>
                    <a:cubicBezTo>
                      <a:pt x="444" y="1484"/>
                      <a:pt x="517" y="1518"/>
                      <a:pt x="586" y="1518"/>
                    </a:cubicBezTo>
                    <a:cubicBezTo>
                      <a:pt x="637" y="1518"/>
                      <a:pt x="685" y="1500"/>
                      <a:pt x="723" y="1462"/>
                    </a:cubicBezTo>
                    <a:lnTo>
                      <a:pt x="1487" y="697"/>
                    </a:lnTo>
                    <a:cubicBezTo>
                      <a:pt x="1592" y="593"/>
                      <a:pt x="1571" y="436"/>
                      <a:pt x="1461" y="373"/>
                    </a:cubicBezTo>
                    <a:lnTo>
                      <a:pt x="985" y="43"/>
                    </a:lnTo>
                    <a:cubicBezTo>
                      <a:pt x="937" y="16"/>
                      <a:pt x="882" y="0"/>
                      <a:pt x="8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47"/>
              <p:cNvSpPr/>
              <p:nvPr/>
            </p:nvSpPr>
            <p:spPr>
              <a:xfrm>
                <a:off x="6516885" y="1519701"/>
                <a:ext cx="425570" cy="425570"/>
              </a:xfrm>
              <a:custGeom>
                <a:avLst/>
                <a:gdLst/>
                <a:ahLst/>
                <a:cxnLst/>
                <a:rect l="l" t="t" r="r" b="b"/>
                <a:pathLst>
                  <a:path w="4997" h="4997" extrusionOk="0">
                    <a:moveTo>
                      <a:pt x="2509" y="1179"/>
                    </a:moveTo>
                    <a:cubicBezTo>
                      <a:pt x="3226" y="1179"/>
                      <a:pt x="3818" y="1771"/>
                      <a:pt x="3818" y="2488"/>
                    </a:cubicBezTo>
                    <a:cubicBezTo>
                      <a:pt x="3818" y="3232"/>
                      <a:pt x="3226" y="3819"/>
                      <a:pt x="2509" y="3819"/>
                    </a:cubicBezTo>
                    <a:cubicBezTo>
                      <a:pt x="1765" y="3819"/>
                      <a:pt x="1178" y="3232"/>
                      <a:pt x="1178" y="2488"/>
                    </a:cubicBezTo>
                    <a:cubicBezTo>
                      <a:pt x="1178" y="1771"/>
                      <a:pt x="1765" y="1179"/>
                      <a:pt x="2509" y="1179"/>
                    </a:cubicBezTo>
                    <a:close/>
                    <a:moveTo>
                      <a:pt x="2509" y="1"/>
                    </a:moveTo>
                    <a:cubicBezTo>
                      <a:pt x="1110" y="1"/>
                      <a:pt x="0" y="1116"/>
                      <a:pt x="0" y="2488"/>
                    </a:cubicBezTo>
                    <a:cubicBezTo>
                      <a:pt x="0" y="3887"/>
                      <a:pt x="1110" y="4997"/>
                      <a:pt x="2509" y="4997"/>
                    </a:cubicBezTo>
                    <a:cubicBezTo>
                      <a:pt x="3881" y="4997"/>
                      <a:pt x="4996" y="3887"/>
                      <a:pt x="4996" y="2488"/>
                    </a:cubicBezTo>
                    <a:cubicBezTo>
                      <a:pt x="4996" y="1116"/>
                      <a:pt x="3881" y="1"/>
                      <a:pt x="25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47"/>
              <p:cNvSpPr/>
              <p:nvPr/>
            </p:nvSpPr>
            <p:spPr>
              <a:xfrm>
                <a:off x="6511094" y="1514421"/>
                <a:ext cx="436641" cy="436641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5127" extrusionOk="0">
                    <a:moveTo>
                      <a:pt x="2577" y="1309"/>
                    </a:moveTo>
                    <a:cubicBezTo>
                      <a:pt x="3252" y="1309"/>
                      <a:pt x="3818" y="1875"/>
                      <a:pt x="3818" y="2550"/>
                    </a:cubicBezTo>
                    <a:cubicBezTo>
                      <a:pt x="3818" y="3247"/>
                      <a:pt x="3252" y="3818"/>
                      <a:pt x="2577" y="3818"/>
                    </a:cubicBezTo>
                    <a:cubicBezTo>
                      <a:pt x="1875" y="3818"/>
                      <a:pt x="1309" y="3247"/>
                      <a:pt x="1309" y="2550"/>
                    </a:cubicBezTo>
                    <a:cubicBezTo>
                      <a:pt x="1309" y="1875"/>
                      <a:pt x="1875" y="1309"/>
                      <a:pt x="2577" y="1309"/>
                    </a:cubicBezTo>
                    <a:close/>
                    <a:moveTo>
                      <a:pt x="2577" y="1199"/>
                    </a:moveTo>
                    <a:cubicBezTo>
                      <a:pt x="1812" y="1199"/>
                      <a:pt x="1199" y="1807"/>
                      <a:pt x="1199" y="2550"/>
                    </a:cubicBezTo>
                    <a:cubicBezTo>
                      <a:pt x="1199" y="3315"/>
                      <a:pt x="1812" y="3928"/>
                      <a:pt x="2577" y="3928"/>
                    </a:cubicBezTo>
                    <a:cubicBezTo>
                      <a:pt x="3315" y="3928"/>
                      <a:pt x="3928" y="3315"/>
                      <a:pt x="3928" y="2550"/>
                    </a:cubicBezTo>
                    <a:cubicBezTo>
                      <a:pt x="3928" y="1807"/>
                      <a:pt x="3315" y="1199"/>
                      <a:pt x="2577" y="1199"/>
                    </a:cubicBezTo>
                    <a:close/>
                    <a:moveTo>
                      <a:pt x="2577" y="105"/>
                    </a:moveTo>
                    <a:cubicBezTo>
                      <a:pt x="3928" y="105"/>
                      <a:pt x="5017" y="1199"/>
                      <a:pt x="5017" y="2550"/>
                    </a:cubicBezTo>
                    <a:cubicBezTo>
                      <a:pt x="5017" y="3902"/>
                      <a:pt x="3928" y="5017"/>
                      <a:pt x="2577" y="5017"/>
                    </a:cubicBezTo>
                    <a:cubicBezTo>
                      <a:pt x="1220" y="5017"/>
                      <a:pt x="110" y="3902"/>
                      <a:pt x="110" y="2550"/>
                    </a:cubicBezTo>
                    <a:cubicBezTo>
                      <a:pt x="110" y="1199"/>
                      <a:pt x="1220" y="105"/>
                      <a:pt x="2577" y="105"/>
                    </a:cubicBezTo>
                    <a:close/>
                    <a:moveTo>
                      <a:pt x="2577" y="0"/>
                    </a:moveTo>
                    <a:cubicBezTo>
                      <a:pt x="1157" y="0"/>
                      <a:pt x="0" y="1152"/>
                      <a:pt x="0" y="2550"/>
                    </a:cubicBezTo>
                    <a:cubicBezTo>
                      <a:pt x="0" y="3970"/>
                      <a:pt x="1157" y="5127"/>
                      <a:pt x="2577" y="5127"/>
                    </a:cubicBezTo>
                    <a:cubicBezTo>
                      <a:pt x="3970" y="5127"/>
                      <a:pt x="5127" y="3970"/>
                      <a:pt x="5127" y="2550"/>
                    </a:cubicBezTo>
                    <a:cubicBezTo>
                      <a:pt x="5127" y="1152"/>
                      <a:pt x="3970" y="0"/>
                      <a:pt x="25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47"/>
              <p:cNvSpPr/>
              <p:nvPr/>
            </p:nvSpPr>
            <p:spPr>
              <a:xfrm>
                <a:off x="6603836" y="1607163"/>
                <a:ext cx="251152" cy="250726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4" extrusionOk="0">
                    <a:moveTo>
                      <a:pt x="1488" y="152"/>
                    </a:moveTo>
                    <a:cubicBezTo>
                      <a:pt x="2205" y="152"/>
                      <a:pt x="2797" y="744"/>
                      <a:pt x="2797" y="1461"/>
                    </a:cubicBezTo>
                    <a:cubicBezTo>
                      <a:pt x="2797" y="2205"/>
                      <a:pt x="2205" y="2792"/>
                      <a:pt x="1488" y="2792"/>
                    </a:cubicBezTo>
                    <a:cubicBezTo>
                      <a:pt x="744" y="2792"/>
                      <a:pt x="157" y="2205"/>
                      <a:pt x="157" y="1461"/>
                    </a:cubicBezTo>
                    <a:cubicBezTo>
                      <a:pt x="157" y="744"/>
                      <a:pt x="744" y="152"/>
                      <a:pt x="1488" y="152"/>
                    </a:cubicBezTo>
                    <a:close/>
                    <a:moveTo>
                      <a:pt x="1488" y="0"/>
                    </a:moveTo>
                    <a:cubicBezTo>
                      <a:pt x="655" y="0"/>
                      <a:pt x="0" y="655"/>
                      <a:pt x="0" y="1461"/>
                    </a:cubicBezTo>
                    <a:cubicBezTo>
                      <a:pt x="0" y="2289"/>
                      <a:pt x="655" y="2943"/>
                      <a:pt x="1488" y="2943"/>
                    </a:cubicBezTo>
                    <a:cubicBezTo>
                      <a:pt x="2294" y="2943"/>
                      <a:pt x="2949" y="2289"/>
                      <a:pt x="2949" y="1461"/>
                    </a:cubicBezTo>
                    <a:cubicBezTo>
                      <a:pt x="2949" y="655"/>
                      <a:pt x="2294" y="0"/>
                      <a:pt x="14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47"/>
              <p:cNvSpPr/>
              <p:nvPr/>
            </p:nvSpPr>
            <p:spPr>
              <a:xfrm>
                <a:off x="6598683" y="1601815"/>
                <a:ext cx="261882" cy="262308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3080" extrusionOk="0">
                    <a:moveTo>
                      <a:pt x="1551" y="288"/>
                    </a:moveTo>
                    <a:cubicBezTo>
                      <a:pt x="2226" y="288"/>
                      <a:pt x="2792" y="854"/>
                      <a:pt x="2792" y="1529"/>
                    </a:cubicBezTo>
                    <a:cubicBezTo>
                      <a:pt x="2792" y="2226"/>
                      <a:pt x="2226" y="2797"/>
                      <a:pt x="1551" y="2797"/>
                    </a:cubicBezTo>
                    <a:cubicBezTo>
                      <a:pt x="849" y="2797"/>
                      <a:pt x="283" y="2226"/>
                      <a:pt x="283" y="1529"/>
                    </a:cubicBezTo>
                    <a:cubicBezTo>
                      <a:pt x="283" y="854"/>
                      <a:pt x="849" y="288"/>
                      <a:pt x="1551" y="288"/>
                    </a:cubicBezTo>
                    <a:close/>
                    <a:moveTo>
                      <a:pt x="1551" y="178"/>
                    </a:moveTo>
                    <a:cubicBezTo>
                      <a:pt x="786" y="178"/>
                      <a:pt x="173" y="786"/>
                      <a:pt x="173" y="1529"/>
                    </a:cubicBezTo>
                    <a:cubicBezTo>
                      <a:pt x="173" y="2294"/>
                      <a:pt x="786" y="2907"/>
                      <a:pt x="1551" y="2907"/>
                    </a:cubicBezTo>
                    <a:cubicBezTo>
                      <a:pt x="2289" y="2907"/>
                      <a:pt x="2902" y="2294"/>
                      <a:pt x="2902" y="1529"/>
                    </a:cubicBezTo>
                    <a:cubicBezTo>
                      <a:pt x="2902" y="786"/>
                      <a:pt x="2289" y="178"/>
                      <a:pt x="1551" y="178"/>
                    </a:cubicBezTo>
                    <a:close/>
                    <a:moveTo>
                      <a:pt x="1551" y="110"/>
                    </a:moveTo>
                    <a:cubicBezTo>
                      <a:pt x="2336" y="110"/>
                      <a:pt x="2970" y="744"/>
                      <a:pt x="2970" y="1529"/>
                    </a:cubicBezTo>
                    <a:cubicBezTo>
                      <a:pt x="2970" y="2336"/>
                      <a:pt x="2336" y="2970"/>
                      <a:pt x="1551" y="2970"/>
                    </a:cubicBezTo>
                    <a:cubicBezTo>
                      <a:pt x="765" y="2970"/>
                      <a:pt x="110" y="2336"/>
                      <a:pt x="110" y="1529"/>
                    </a:cubicBezTo>
                    <a:cubicBezTo>
                      <a:pt x="110" y="744"/>
                      <a:pt x="765" y="110"/>
                      <a:pt x="1551" y="110"/>
                    </a:cubicBezTo>
                    <a:close/>
                    <a:moveTo>
                      <a:pt x="1551" y="0"/>
                    </a:moveTo>
                    <a:cubicBezTo>
                      <a:pt x="697" y="0"/>
                      <a:pt x="0" y="702"/>
                      <a:pt x="0" y="1529"/>
                    </a:cubicBezTo>
                    <a:cubicBezTo>
                      <a:pt x="0" y="2383"/>
                      <a:pt x="697" y="3080"/>
                      <a:pt x="1551" y="3080"/>
                    </a:cubicBezTo>
                    <a:cubicBezTo>
                      <a:pt x="2378" y="3080"/>
                      <a:pt x="3075" y="2383"/>
                      <a:pt x="3075" y="1529"/>
                    </a:cubicBezTo>
                    <a:cubicBezTo>
                      <a:pt x="3075" y="702"/>
                      <a:pt x="2378" y="0"/>
                      <a:pt x="1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4E27D2-9BDA-2271-0927-65ADBAF46367}"/>
              </a:ext>
            </a:extLst>
          </p:cNvPr>
          <p:cNvSpPr txBox="1"/>
          <p:nvPr/>
        </p:nvSpPr>
        <p:spPr>
          <a:xfrm>
            <a:off x="398815" y="1747217"/>
            <a:ext cx="5426822" cy="2970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Vite is sort of a drop in for CRA, has a large community, supports a lot of plugins(just browse the internet) and is non opinionated.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NestJS</a:t>
            </a: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though has a steep learning curve, is beneficial on the long run. Scalable due to its enforced structure and is built on Express, </a:t>
            </a:r>
            <a:r>
              <a:rPr lang="en-US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Fastify</a:t>
            </a: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supporting a lot  of plugins as well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My </a:t>
            </a:r>
            <a:r>
              <a:rPr lang="en-US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goto</a:t>
            </a: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as a typescript developer, and would recommend to anyone on the long run.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>
          <a:extLst>
            <a:ext uri="{FF2B5EF4-FFF2-40B4-BE49-F238E27FC236}">
              <a16:creationId xmlns:a16="http://schemas.microsoft.com/office/drawing/2014/main" id="{53EC6002-DD27-7173-EA24-562517A39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5">
            <a:extLst>
              <a:ext uri="{FF2B5EF4-FFF2-40B4-BE49-F238E27FC236}">
                <a16:creationId xmlns:a16="http://schemas.microsoft.com/office/drawing/2014/main" id="{B95BF69B-4CFB-5737-21B8-DAFF4697D8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7516" y="685800"/>
            <a:ext cx="3117201" cy="6835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Unrelated but…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2" name="Google Shape;1768;p45">
            <a:extLst>
              <a:ext uri="{FF2B5EF4-FFF2-40B4-BE49-F238E27FC236}">
                <a16:creationId xmlns:a16="http://schemas.microsoft.com/office/drawing/2014/main" id="{91745300-E79D-E8E3-042B-163817BB21E0}"/>
              </a:ext>
            </a:extLst>
          </p:cNvPr>
          <p:cNvSpPr txBox="1">
            <a:spLocks/>
          </p:cNvSpPr>
          <p:nvPr/>
        </p:nvSpPr>
        <p:spPr>
          <a:xfrm>
            <a:off x="644017" y="1369364"/>
            <a:ext cx="7855966" cy="200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6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DM Sans"/>
              <a:buNone/>
              <a:defRPr sz="9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DM Sans"/>
              <a:buNone/>
              <a:defRPr sz="9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DM Sans"/>
              <a:buNone/>
              <a:defRPr sz="9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DM Sans"/>
              <a:buNone/>
              <a:defRPr sz="9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DM Sans"/>
              <a:buNone/>
              <a:defRPr sz="9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DM Sans"/>
              <a:buNone/>
              <a:defRPr sz="9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DM Sans"/>
              <a:buNone/>
              <a:defRPr sz="9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DM Sans"/>
              <a:buNone/>
              <a:defRPr sz="96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l"/>
            <a:r>
              <a:rPr lang="en-US" dirty="0"/>
              <a:t>React is NOT a framework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A1E8E-2662-179C-BF21-3F7F181C6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734" y="877704"/>
            <a:ext cx="4675266" cy="467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12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1" name="Google Shape;4061;p64"/>
          <p:cNvSpPr txBox="1">
            <a:spLocks noGrp="1"/>
          </p:cNvSpPr>
          <p:nvPr>
            <p:ph type="title"/>
          </p:nvPr>
        </p:nvSpPr>
        <p:spPr>
          <a:xfrm>
            <a:off x="720000" y="521224"/>
            <a:ext cx="7704000" cy="1129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Alrightyyyyyy, we have our brain and senses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E40A4-A400-92A4-191C-1A7012E23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0" y="2070100"/>
            <a:ext cx="1698336" cy="1698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33C609-A760-A496-B37C-3AD15F68C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008" y="2070100"/>
            <a:ext cx="1698336" cy="1698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9CED8-160A-4F31-8C74-79E5BF9BBEF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8616" y="2070100"/>
            <a:ext cx="1698336" cy="16983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EFD8FC-3E97-B206-B4A4-D6C60C09D68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47225" y="2070100"/>
            <a:ext cx="1698336" cy="1698336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10EEB30-DC37-884B-C74C-EC63CDABF0EE}"/>
              </a:ext>
            </a:extLst>
          </p:cNvPr>
          <p:cNvSpPr/>
          <p:nvPr/>
        </p:nvSpPr>
        <p:spPr>
          <a:xfrm rot="19301880">
            <a:off x="4727088" y="2676868"/>
            <a:ext cx="1675528" cy="6604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LOCKED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61A035D-FAA9-2F5A-AAD8-74004DEDC1A1}"/>
              </a:ext>
            </a:extLst>
          </p:cNvPr>
          <p:cNvSpPr/>
          <p:nvPr/>
        </p:nvSpPr>
        <p:spPr>
          <a:xfrm rot="19301880">
            <a:off x="6810079" y="2589067"/>
            <a:ext cx="1675528" cy="6604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LOCKED</a:t>
            </a:r>
          </a:p>
        </p:txBody>
      </p:sp>
      <p:sp>
        <p:nvSpPr>
          <p:cNvPr id="15" name="Google Shape;1747;p44">
            <a:extLst>
              <a:ext uri="{FF2B5EF4-FFF2-40B4-BE49-F238E27FC236}">
                <a16:creationId xmlns:a16="http://schemas.microsoft.com/office/drawing/2014/main" id="{B3A8D4DC-6974-ED37-36CF-B9B5D4FCFCDD}"/>
              </a:ext>
            </a:extLst>
          </p:cNvPr>
          <p:cNvSpPr txBox="1">
            <a:spLocks/>
          </p:cNvSpPr>
          <p:nvPr/>
        </p:nvSpPr>
        <p:spPr>
          <a:xfrm>
            <a:off x="1059218" y="1653233"/>
            <a:ext cx="562700" cy="286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Char char="●"/>
              <a:defRPr sz="125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buFont typeface="Inter"/>
              <a:buNone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Vite</a:t>
            </a:r>
          </a:p>
        </p:txBody>
      </p:sp>
      <p:sp>
        <p:nvSpPr>
          <p:cNvPr id="16" name="Google Shape;1747;p44">
            <a:extLst>
              <a:ext uri="{FF2B5EF4-FFF2-40B4-BE49-F238E27FC236}">
                <a16:creationId xmlns:a16="http://schemas.microsoft.com/office/drawing/2014/main" id="{2E0AFDEC-EB06-9FCC-ED5C-B2A3C68562A0}"/>
              </a:ext>
            </a:extLst>
          </p:cNvPr>
          <p:cNvSpPr txBox="1">
            <a:spLocks/>
          </p:cNvSpPr>
          <p:nvPr/>
        </p:nvSpPr>
        <p:spPr>
          <a:xfrm>
            <a:off x="3021169" y="1658312"/>
            <a:ext cx="876014" cy="286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Char char="●"/>
              <a:defRPr sz="125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buFont typeface="Inter"/>
              <a:buNone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Express</a:t>
            </a:r>
          </a:p>
        </p:txBody>
      </p:sp>
      <p:sp>
        <p:nvSpPr>
          <p:cNvPr id="17" name="Google Shape;4061;p64">
            <a:extLst>
              <a:ext uri="{FF2B5EF4-FFF2-40B4-BE49-F238E27FC236}">
                <a16:creationId xmlns:a16="http://schemas.microsoft.com/office/drawing/2014/main" id="{F661172E-CA8E-1698-FF6E-185CC9E4A145}"/>
              </a:ext>
            </a:extLst>
          </p:cNvPr>
          <p:cNvSpPr txBox="1">
            <a:spLocks/>
          </p:cNvSpPr>
          <p:nvPr/>
        </p:nvSpPr>
        <p:spPr>
          <a:xfrm>
            <a:off x="720000" y="4057388"/>
            <a:ext cx="7704000" cy="112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sz="2000" dirty="0"/>
              <a:t>How do we communicate with our other senses or even remember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44"/>
          <p:cNvSpPr txBox="1">
            <a:spLocks noGrp="1"/>
          </p:cNvSpPr>
          <p:nvPr>
            <p:ph type="title"/>
          </p:nvPr>
        </p:nvSpPr>
        <p:spPr>
          <a:xfrm>
            <a:off x="649450" y="800574"/>
            <a:ext cx="2669646" cy="5214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Databases</a:t>
            </a:r>
            <a:endParaRPr dirty="0"/>
          </a:p>
        </p:txBody>
      </p:sp>
      <p:sp>
        <p:nvSpPr>
          <p:cNvPr id="1747" name="Google Shape;1747;p44"/>
          <p:cNvSpPr txBox="1">
            <a:spLocks noGrp="1"/>
          </p:cNvSpPr>
          <p:nvPr>
            <p:ph type="subTitle" idx="1"/>
          </p:nvPr>
        </p:nvSpPr>
        <p:spPr>
          <a:xfrm>
            <a:off x="517871" y="1413659"/>
            <a:ext cx="4332900" cy="3426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dirty="0"/>
              <a:t>Worried about structure and consistency, use an SQL database</a:t>
            </a:r>
          </a:p>
          <a:p>
            <a:pPr marL="285750" indent="-285750"/>
            <a:r>
              <a:rPr lang="en" dirty="0"/>
              <a:t>Structure is not a problem, NO-SQL it is.</a:t>
            </a:r>
          </a:p>
          <a:p>
            <a:pPr marL="285750" indent="-285750"/>
            <a:r>
              <a:rPr lang="en" dirty="0"/>
              <a:t>In memory databases also exist but won’t be explored for the scope of the workshop</a:t>
            </a:r>
          </a:p>
          <a:p>
            <a:pPr marL="285750" indent="-285750"/>
            <a:r>
              <a:rPr lang="en" dirty="0"/>
              <a:t>Your browser also has a store of information (local storage), so not everything needs to be stored on the server, especially sensitive information.</a:t>
            </a:r>
          </a:p>
          <a:p>
            <a:pPr marL="285750" indent="-285750"/>
            <a:r>
              <a:rPr lang="en" dirty="0"/>
              <a:t>You can use ORMs (Object Relational Mappers) to aid with complex queries</a:t>
            </a:r>
          </a:p>
          <a:p>
            <a:pPr marL="285750" indent="-285750"/>
            <a:r>
              <a:rPr lang="en" dirty="0"/>
              <a:t>We’ll use MongoDB (a NO-SQL DB for this)</a:t>
            </a:r>
          </a:p>
          <a:p>
            <a:pPr marL="285750" indent="-285750"/>
            <a:endParaRPr dirty="0"/>
          </a:p>
        </p:txBody>
      </p:sp>
      <p:grpSp>
        <p:nvGrpSpPr>
          <p:cNvPr id="1749" name="Google Shape;1749;p44"/>
          <p:cNvGrpSpPr/>
          <p:nvPr/>
        </p:nvGrpSpPr>
        <p:grpSpPr>
          <a:xfrm>
            <a:off x="7970645" y="644305"/>
            <a:ext cx="904202" cy="911797"/>
            <a:chOff x="308475" y="958150"/>
            <a:chExt cx="3516927" cy="3546470"/>
          </a:xfrm>
        </p:grpSpPr>
        <p:sp>
          <p:nvSpPr>
            <p:cNvPr id="1750" name="Google Shape;1750;p44"/>
            <p:cNvSpPr/>
            <p:nvPr/>
          </p:nvSpPr>
          <p:spPr>
            <a:xfrm>
              <a:off x="336059" y="1973328"/>
              <a:ext cx="2494854" cy="2503708"/>
            </a:xfrm>
            <a:custGeom>
              <a:avLst/>
              <a:gdLst/>
              <a:ahLst/>
              <a:cxnLst/>
              <a:rect l="l" t="t" r="r" b="b"/>
              <a:pathLst>
                <a:path w="5065" h="5083" extrusionOk="0">
                  <a:moveTo>
                    <a:pt x="2523" y="0"/>
                  </a:moveTo>
                  <a:cubicBezTo>
                    <a:pt x="1137" y="0"/>
                    <a:pt x="0" y="1132"/>
                    <a:pt x="0" y="2541"/>
                  </a:cubicBezTo>
                  <a:cubicBezTo>
                    <a:pt x="0" y="3946"/>
                    <a:pt x="1137" y="5083"/>
                    <a:pt x="2523" y="5083"/>
                  </a:cubicBezTo>
                  <a:cubicBezTo>
                    <a:pt x="3928" y="5083"/>
                    <a:pt x="5064" y="3946"/>
                    <a:pt x="5064" y="2541"/>
                  </a:cubicBezTo>
                  <a:cubicBezTo>
                    <a:pt x="5064" y="1132"/>
                    <a:pt x="3928" y="0"/>
                    <a:pt x="2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4"/>
            <p:cNvSpPr/>
            <p:nvPr/>
          </p:nvSpPr>
          <p:spPr>
            <a:xfrm>
              <a:off x="308475" y="1952641"/>
              <a:ext cx="2549529" cy="2551979"/>
            </a:xfrm>
            <a:custGeom>
              <a:avLst/>
              <a:gdLst/>
              <a:ahLst/>
              <a:cxnLst/>
              <a:rect l="l" t="t" r="r" b="b"/>
              <a:pathLst>
                <a:path w="5176" h="5181" extrusionOk="0">
                  <a:moveTo>
                    <a:pt x="2579" y="98"/>
                  </a:moveTo>
                  <a:cubicBezTo>
                    <a:pt x="3965" y="98"/>
                    <a:pt x="5083" y="1216"/>
                    <a:pt x="5083" y="2583"/>
                  </a:cubicBezTo>
                  <a:cubicBezTo>
                    <a:pt x="5083" y="3970"/>
                    <a:pt x="3965" y="5065"/>
                    <a:pt x="2579" y="5065"/>
                  </a:cubicBezTo>
                  <a:cubicBezTo>
                    <a:pt x="1211" y="5065"/>
                    <a:pt x="93" y="3970"/>
                    <a:pt x="93" y="2583"/>
                  </a:cubicBezTo>
                  <a:cubicBezTo>
                    <a:pt x="93" y="1216"/>
                    <a:pt x="1211" y="98"/>
                    <a:pt x="2579" y="98"/>
                  </a:cubicBezTo>
                  <a:close/>
                  <a:moveTo>
                    <a:pt x="2579" y="0"/>
                  </a:moveTo>
                  <a:cubicBezTo>
                    <a:pt x="1156" y="0"/>
                    <a:pt x="1" y="1156"/>
                    <a:pt x="1" y="2583"/>
                  </a:cubicBezTo>
                  <a:cubicBezTo>
                    <a:pt x="1" y="4007"/>
                    <a:pt x="1156" y="5180"/>
                    <a:pt x="2579" y="5180"/>
                  </a:cubicBezTo>
                  <a:cubicBezTo>
                    <a:pt x="4021" y="5180"/>
                    <a:pt x="5176" y="4007"/>
                    <a:pt x="5176" y="2583"/>
                  </a:cubicBezTo>
                  <a:cubicBezTo>
                    <a:pt x="5176" y="1156"/>
                    <a:pt x="4021" y="0"/>
                    <a:pt x="257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4"/>
            <p:cNvSpPr/>
            <p:nvPr/>
          </p:nvSpPr>
          <p:spPr>
            <a:xfrm>
              <a:off x="563624" y="2209760"/>
              <a:ext cx="2039722" cy="2028383"/>
            </a:xfrm>
            <a:custGeom>
              <a:avLst/>
              <a:gdLst/>
              <a:ahLst/>
              <a:cxnLst/>
              <a:rect l="l" t="t" r="r" b="b"/>
              <a:pathLst>
                <a:path w="4141" h="4118" extrusionOk="0">
                  <a:moveTo>
                    <a:pt x="2061" y="1"/>
                  </a:moveTo>
                  <a:cubicBezTo>
                    <a:pt x="924" y="1"/>
                    <a:pt x="0" y="925"/>
                    <a:pt x="0" y="2061"/>
                  </a:cubicBezTo>
                  <a:cubicBezTo>
                    <a:pt x="0" y="3193"/>
                    <a:pt x="924" y="4118"/>
                    <a:pt x="2061" y="4118"/>
                  </a:cubicBezTo>
                  <a:cubicBezTo>
                    <a:pt x="3216" y="4118"/>
                    <a:pt x="4140" y="3193"/>
                    <a:pt x="4140" y="2061"/>
                  </a:cubicBezTo>
                  <a:cubicBezTo>
                    <a:pt x="4140" y="925"/>
                    <a:pt x="3216" y="1"/>
                    <a:pt x="20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4"/>
            <p:cNvSpPr/>
            <p:nvPr/>
          </p:nvSpPr>
          <p:spPr>
            <a:xfrm>
              <a:off x="536041" y="2180206"/>
              <a:ext cx="2085531" cy="2087490"/>
            </a:xfrm>
            <a:custGeom>
              <a:avLst/>
              <a:gdLst/>
              <a:ahLst/>
              <a:cxnLst/>
              <a:rect l="l" t="t" r="r" b="b"/>
              <a:pathLst>
                <a:path w="4234" h="4238" extrusionOk="0">
                  <a:moveTo>
                    <a:pt x="2117" y="98"/>
                  </a:moveTo>
                  <a:cubicBezTo>
                    <a:pt x="3235" y="98"/>
                    <a:pt x="4136" y="1003"/>
                    <a:pt x="4136" y="2121"/>
                  </a:cubicBezTo>
                  <a:cubicBezTo>
                    <a:pt x="4136" y="3235"/>
                    <a:pt x="3235" y="4141"/>
                    <a:pt x="2117" y="4141"/>
                  </a:cubicBezTo>
                  <a:cubicBezTo>
                    <a:pt x="1017" y="4141"/>
                    <a:pt x="116" y="3235"/>
                    <a:pt x="116" y="2121"/>
                  </a:cubicBezTo>
                  <a:cubicBezTo>
                    <a:pt x="116" y="1003"/>
                    <a:pt x="1017" y="98"/>
                    <a:pt x="2117" y="98"/>
                  </a:cubicBezTo>
                  <a:close/>
                  <a:moveTo>
                    <a:pt x="2117" y="1"/>
                  </a:moveTo>
                  <a:cubicBezTo>
                    <a:pt x="962" y="1"/>
                    <a:pt x="1" y="943"/>
                    <a:pt x="1" y="2121"/>
                  </a:cubicBezTo>
                  <a:cubicBezTo>
                    <a:pt x="1" y="3295"/>
                    <a:pt x="962" y="4238"/>
                    <a:pt x="2117" y="4238"/>
                  </a:cubicBezTo>
                  <a:cubicBezTo>
                    <a:pt x="3291" y="4238"/>
                    <a:pt x="4233" y="3295"/>
                    <a:pt x="4233" y="2121"/>
                  </a:cubicBezTo>
                  <a:cubicBezTo>
                    <a:pt x="4233" y="943"/>
                    <a:pt x="3291" y="1"/>
                    <a:pt x="211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4"/>
            <p:cNvSpPr/>
            <p:nvPr/>
          </p:nvSpPr>
          <p:spPr>
            <a:xfrm>
              <a:off x="838969" y="2485105"/>
              <a:ext cx="1489032" cy="1480158"/>
            </a:xfrm>
            <a:custGeom>
              <a:avLst/>
              <a:gdLst/>
              <a:ahLst/>
              <a:cxnLst/>
              <a:rect l="l" t="t" r="r" b="b"/>
              <a:pathLst>
                <a:path w="3023" h="3005" extrusionOk="0">
                  <a:moveTo>
                    <a:pt x="1502" y="1"/>
                  </a:moveTo>
                  <a:cubicBezTo>
                    <a:pt x="675" y="1"/>
                    <a:pt x="0" y="671"/>
                    <a:pt x="0" y="1502"/>
                  </a:cubicBezTo>
                  <a:cubicBezTo>
                    <a:pt x="0" y="2329"/>
                    <a:pt x="675" y="3004"/>
                    <a:pt x="1502" y="3004"/>
                  </a:cubicBezTo>
                  <a:cubicBezTo>
                    <a:pt x="2348" y="3004"/>
                    <a:pt x="3022" y="2329"/>
                    <a:pt x="3022" y="1502"/>
                  </a:cubicBezTo>
                  <a:cubicBezTo>
                    <a:pt x="3022" y="671"/>
                    <a:pt x="2348" y="1"/>
                    <a:pt x="15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4"/>
            <p:cNvSpPr/>
            <p:nvPr/>
          </p:nvSpPr>
          <p:spPr>
            <a:xfrm>
              <a:off x="820744" y="2455551"/>
              <a:ext cx="1525482" cy="1536803"/>
            </a:xfrm>
            <a:custGeom>
              <a:avLst/>
              <a:gdLst/>
              <a:ahLst/>
              <a:cxnLst/>
              <a:rect l="l" t="t" r="r" b="b"/>
              <a:pathLst>
                <a:path w="3097" h="3120" extrusionOk="0">
                  <a:moveTo>
                    <a:pt x="1539" y="116"/>
                  </a:moveTo>
                  <a:cubicBezTo>
                    <a:pt x="2348" y="116"/>
                    <a:pt x="3004" y="754"/>
                    <a:pt x="3004" y="1562"/>
                  </a:cubicBezTo>
                  <a:cubicBezTo>
                    <a:pt x="3004" y="2371"/>
                    <a:pt x="2348" y="3022"/>
                    <a:pt x="1539" y="3022"/>
                  </a:cubicBezTo>
                  <a:cubicBezTo>
                    <a:pt x="749" y="3022"/>
                    <a:pt x="93" y="2371"/>
                    <a:pt x="93" y="1562"/>
                  </a:cubicBezTo>
                  <a:cubicBezTo>
                    <a:pt x="93" y="754"/>
                    <a:pt x="749" y="116"/>
                    <a:pt x="1539" y="116"/>
                  </a:cubicBezTo>
                  <a:close/>
                  <a:moveTo>
                    <a:pt x="1539" y="1"/>
                  </a:moveTo>
                  <a:cubicBezTo>
                    <a:pt x="694" y="1"/>
                    <a:pt x="0" y="712"/>
                    <a:pt x="0" y="1562"/>
                  </a:cubicBezTo>
                  <a:cubicBezTo>
                    <a:pt x="0" y="2426"/>
                    <a:pt x="694" y="3119"/>
                    <a:pt x="1539" y="3119"/>
                  </a:cubicBezTo>
                  <a:cubicBezTo>
                    <a:pt x="2403" y="3119"/>
                    <a:pt x="3096" y="2426"/>
                    <a:pt x="3096" y="1562"/>
                  </a:cubicBezTo>
                  <a:cubicBezTo>
                    <a:pt x="3096" y="712"/>
                    <a:pt x="2403" y="1"/>
                    <a:pt x="153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4"/>
            <p:cNvSpPr/>
            <p:nvPr/>
          </p:nvSpPr>
          <p:spPr>
            <a:xfrm>
              <a:off x="1275876" y="2920040"/>
              <a:ext cx="615217" cy="607825"/>
            </a:xfrm>
            <a:custGeom>
              <a:avLst/>
              <a:gdLst/>
              <a:ahLst/>
              <a:cxnLst/>
              <a:rect l="l" t="t" r="r" b="b"/>
              <a:pathLst>
                <a:path w="1249" h="1234" extrusionOk="0">
                  <a:moveTo>
                    <a:pt x="615" y="0"/>
                  </a:moveTo>
                  <a:cubicBezTo>
                    <a:pt x="287" y="0"/>
                    <a:pt x="1" y="273"/>
                    <a:pt x="1" y="619"/>
                  </a:cubicBezTo>
                  <a:cubicBezTo>
                    <a:pt x="1" y="966"/>
                    <a:pt x="287" y="1234"/>
                    <a:pt x="615" y="1234"/>
                  </a:cubicBezTo>
                  <a:cubicBezTo>
                    <a:pt x="962" y="1234"/>
                    <a:pt x="1248" y="966"/>
                    <a:pt x="1248" y="619"/>
                  </a:cubicBezTo>
                  <a:cubicBezTo>
                    <a:pt x="1248" y="273"/>
                    <a:pt x="962" y="0"/>
                    <a:pt x="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4"/>
            <p:cNvSpPr/>
            <p:nvPr/>
          </p:nvSpPr>
          <p:spPr>
            <a:xfrm>
              <a:off x="1255188" y="2892457"/>
              <a:ext cx="656100" cy="662992"/>
            </a:xfrm>
            <a:custGeom>
              <a:avLst/>
              <a:gdLst/>
              <a:ahLst/>
              <a:cxnLst/>
              <a:rect l="l" t="t" r="r" b="b"/>
              <a:pathLst>
                <a:path w="1332" h="1346" extrusionOk="0">
                  <a:moveTo>
                    <a:pt x="657" y="116"/>
                  </a:moveTo>
                  <a:cubicBezTo>
                    <a:pt x="985" y="116"/>
                    <a:pt x="1235" y="366"/>
                    <a:pt x="1235" y="675"/>
                  </a:cubicBezTo>
                  <a:cubicBezTo>
                    <a:pt x="1235" y="980"/>
                    <a:pt x="985" y="1253"/>
                    <a:pt x="657" y="1253"/>
                  </a:cubicBezTo>
                  <a:cubicBezTo>
                    <a:pt x="348" y="1253"/>
                    <a:pt x="98" y="980"/>
                    <a:pt x="98" y="675"/>
                  </a:cubicBezTo>
                  <a:cubicBezTo>
                    <a:pt x="98" y="366"/>
                    <a:pt x="348" y="116"/>
                    <a:pt x="657" y="116"/>
                  </a:cubicBezTo>
                  <a:close/>
                  <a:moveTo>
                    <a:pt x="657" y="1"/>
                  </a:moveTo>
                  <a:cubicBezTo>
                    <a:pt x="292" y="1"/>
                    <a:pt x="1" y="306"/>
                    <a:pt x="1" y="675"/>
                  </a:cubicBezTo>
                  <a:cubicBezTo>
                    <a:pt x="1" y="1040"/>
                    <a:pt x="292" y="1345"/>
                    <a:pt x="657" y="1345"/>
                  </a:cubicBezTo>
                  <a:cubicBezTo>
                    <a:pt x="1041" y="1345"/>
                    <a:pt x="1332" y="1040"/>
                    <a:pt x="1332" y="675"/>
                  </a:cubicBezTo>
                  <a:cubicBezTo>
                    <a:pt x="1332" y="306"/>
                    <a:pt x="1041" y="1"/>
                    <a:pt x="65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4"/>
            <p:cNvSpPr/>
            <p:nvPr/>
          </p:nvSpPr>
          <p:spPr>
            <a:xfrm>
              <a:off x="1578804" y="1469926"/>
              <a:ext cx="1791468" cy="1755502"/>
            </a:xfrm>
            <a:custGeom>
              <a:avLst/>
              <a:gdLst/>
              <a:ahLst/>
              <a:cxnLst/>
              <a:rect l="l" t="t" r="r" b="b"/>
              <a:pathLst>
                <a:path w="3637" h="3564" extrusionOk="0">
                  <a:moveTo>
                    <a:pt x="0" y="3563"/>
                  </a:moveTo>
                  <a:lnTo>
                    <a:pt x="36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4"/>
            <p:cNvSpPr/>
            <p:nvPr/>
          </p:nvSpPr>
          <p:spPr>
            <a:xfrm>
              <a:off x="1569445" y="1449731"/>
              <a:ext cx="1821515" cy="1793922"/>
            </a:xfrm>
            <a:custGeom>
              <a:avLst/>
              <a:gdLst/>
              <a:ahLst/>
              <a:cxnLst/>
              <a:rect l="l" t="t" r="r" b="b"/>
              <a:pathLst>
                <a:path w="3698" h="3642" extrusionOk="0">
                  <a:moveTo>
                    <a:pt x="3619" y="0"/>
                  </a:moveTo>
                  <a:lnTo>
                    <a:pt x="1" y="3563"/>
                  </a:lnTo>
                  <a:lnTo>
                    <a:pt x="56" y="3641"/>
                  </a:lnTo>
                  <a:lnTo>
                    <a:pt x="3697" y="6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4"/>
            <p:cNvSpPr/>
            <p:nvPr/>
          </p:nvSpPr>
          <p:spPr>
            <a:xfrm>
              <a:off x="2641270" y="1005929"/>
              <a:ext cx="729000" cy="1184126"/>
            </a:xfrm>
            <a:custGeom>
              <a:avLst/>
              <a:gdLst/>
              <a:ahLst/>
              <a:cxnLst/>
              <a:rect l="l" t="t" r="r" b="b"/>
              <a:pathLst>
                <a:path w="1480" h="2404" extrusionOk="0">
                  <a:moveTo>
                    <a:pt x="1309" y="0"/>
                  </a:moveTo>
                  <a:lnTo>
                    <a:pt x="153" y="1289"/>
                  </a:lnTo>
                  <a:lnTo>
                    <a:pt x="1" y="2403"/>
                  </a:lnTo>
                  <a:lnTo>
                    <a:pt x="1479" y="943"/>
                  </a:lnTo>
                  <a:lnTo>
                    <a:pt x="13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4"/>
            <p:cNvSpPr/>
            <p:nvPr/>
          </p:nvSpPr>
          <p:spPr>
            <a:xfrm>
              <a:off x="2602850" y="958150"/>
              <a:ext cx="796974" cy="1299879"/>
            </a:xfrm>
            <a:custGeom>
              <a:avLst/>
              <a:gdLst/>
              <a:ahLst/>
              <a:cxnLst/>
              <a:rect l="l" t="t" r="r" b="b"/>
              <a:pathLst>
                <a:path w="1618" h="2639" extrusionOk="0">
                  <a:moveTo>
                    <a:pt x="1350" y="213"/>
                  </a:moveTo>
                  <a:lnTo>
                    <a:pt x="1502" y="1021"/>
                  </a:lnTo>
                  <a:lnTo>
                    <a:pt x="134" y="2366"/>
                  </a:lnTo>
                  <a:lnTo>
                    <a:pt x="268" y="1405"/>
                  </a:lnTo>
                  <a:lnTo>
                    <a:pt x="1350" y="213"/>
                  </a:lnTo>
                  <a:close/>
                  <a:moveTo>
                    <a:pt x="1423" y="0"/>
                  </a:moveTo>
                  <a:lnTo>
                    <a:pt x="171" y="1368"/>
                  </a:lnTo>
                  <a:lnTo>
                    <a:pt x="0" y="2639"/>
                  </a:lnTo>
                  <a:lnTo>
                    <a:pt x="116" y="2542"/>
                  </a:lnTo>
                  <a:lnTo>
                    <a:pt x="1618" y="1040"/>
                  </a:lnTo>
                  <a:lnTo>
                    <a:pt x="142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4"/>
            <p:cNvSpPr/>
            <p:nvPr/>
          </p:nvSpPr>
          <p:spPr>
            <a:xfrm>
              <a:off x="2641270" y="1469926"/>
              <a:ext cx="1138816" cy="740325"/>
            </a:xfrm>
            <a:custGeom>
              <a:avLst/>
              <a:gdLst/>
              <a:ahLst/>
              <a:cxnLst/>
              <a:rect l="l" t="t" r="r" b="b"/>
              <a:pathLst>
                <a:path w="2312" h="1503" extrusionOk="0">
                  <a:moveTo>
                    <a:pt x="1479" y="1"/>
                  </a:moveTo>
                  <a:lnTo>
                    <a:pt x="1" y="1461"/>
                  </a:lnTo>
                  <a:lnTo>
                    <a:pt x="846" y="1503"/>
                  </a:lnTo>
                  <a:lnTo>
                    <a:pt x="2311" y="135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4"/>
            <p:cNvSpPr/>
            <p:nvPr/>
          </p:nvSpPr>
          <p:spPr>
            <a:xfrm>
              <a:off x="2584625" y="1440372"/>
              <a:ext cx="1240778" cy="788104"/>
            </a:xfrm>
            <a:custGeom>
              <a:avLst/>
              <a:gdLst/>
              <a:ahLst/>
              <a:cxnLst/>
              <a:rect l="l" t="t" r="r" b="b"/>
              <a:pathLst>
                <a:path w="2519" h="1600" extrusionOk="0">
                  <a:moveTo>
                    <a:pt x="1618" y="98"/>
                  </a:moveTo>
                  <a:lnTo>
                    <a:pt x="2311" y="213"/>
                  </a:lnTo>
                  <a:lnTo>
                    <a:pt x="943" y="1503"/>
                  </a:lnTo>
                  <a:lnTo>
                    <a:pt x="231" y="1484"/>
                  </a:lnTo>
                  <a:lnTo>
                    <a:pt x="1618" y="98"/>
                  </a:lnTo>
                  <a:close/>
                  <a:moveTo>
                    <a:pt x="1576" y="1"/>
                  </a:moveTo>
                  <a:lnTo>
                    <a:pt x="1558" y="19"/>
                  </a:lnTo>
                  <a:lnTo>
                    <a:pt x="0" y="1581"/>
                  </a:lnTo>
                  <a:lnTo>
                    <a:pt x="980" y="1600"/>
                  </a:lnTo>
                  <a:lnTo>
                    <a:pt x="2519" y="158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35B2010-8194-74B3-EDED-0247F0420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174" y="200722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>
          <a:extLst>
            <a:ext uri="{FF2B5EF4-FFF2-40B4-BE49-F238E27FC236}">
              <a16:creationId xmlns:a16="http://schemas.microsoft.com/office/drawing/2014/main" id="{3E5E3C23-85B6-2795-2FC6-147ED8600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44">
            <a:extLst>
              <a:ext uri="{FF2B5EF4-FFF2-40B4-BE49-F238E27FC236}">
                <a16:creationId xmlns:a16="http://schemas.microsoft.com/office/drawing/2014/main" id="{16DDF4CC-6F47-AD3A-AF84-464FB30CB7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9450" y="697746"/>
            <a:ext cx="2669646" cy="5214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APIs</a:t>
            </a:r>
            <a:endParaRPr dirty="0"/>
          </a:p>
        </p:txBody>
      </p:sp>
      <p:sp>
        <p:nvSpPr>
          <p:cNvPr id="1747" name="Google Shape;1747;p44">
            <a:extLst>
              <a:ext uri="{FF2B5EF4-FFF2-40B4-BE49-F238E27FC236}">
                <a16:creationId xmlns:a16="http://schemas.microsoft.com/office/drawing/2014/main" id="{123418B7-9FF7-C543-88FF-3B8332A935D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7739" y="1141615"/>
            <a:ext cx="4656802" cy="3426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-US" dirty="0"/>
              <a:t>Set of rules and protocols, allows software to interact with one another.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/>
              <a:t>Enable communication between different systems (e.g., frontend and backend).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/>
              <a:t>Allow third-party integrations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/>
              <a:t>REST API: Most popular, uses HTTP methods like GET, POST, PATCH, PUT, DELETE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err="1"/>
              <a:t>GraphQL</a:t>
            </a:r>
            <a:r>
              <a:rPr lang="en-US" dirty="0"/>
              <a:t>: Single endpoint, highly customizable, get what you need.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/>
              <a:t>We’ll use REST due to its high adoption and ease of use</a:t>
            </a:r>
          </a:p>
        </p:txBody>
      </p:sp>
      <p:grpSp>
        <p:nvGrpSpPr>
          <p:cNvPr id="1749" name="Google Shape;1749;p44">
            <a:extLst>
              <a:ext uri="{FF2B5EF4-FFF2-40B4-BE49-F238E27FC236}">
                <a16:creationId xmlns:a16="http://schemas.microsoft.com/office/drawing/2014/main" id="{D6CA8FC8-2202-DEE8-A9F3-B69642E85BF3}"/>
              </a:ext>
            </a:extLst>
          </p:cNvPr>
          <p:cNvGrpSpPr/>
          <p:nvPr/>
        </p:nvGrpSpPr>
        <p:grpSpPr>
          <a:xfrm>
            <a:off x="7970645" y="644305"/>
            <a:ext cx="904202" cy="911797"/>
            <a:chOff x="308475" y="958150"/>
            <a:chExt cx="3516927" cy="3546470"/>
          </a:xfrm>
        </p:grpSpPr>
        <p:sp>
          <p:nvSpPr>
            <p:cNvPr id="1750" name="Google Shape;1750;p44">
              <a:extLst>
                <a:ext uri="{FF2B5EF4-FFF2-40B4-BE49-F238E27FC236}">
                  <a16:creationId xmlns:a16="http://schemas.microsoft.com/office/drawing/2014/main" id="{9DCB6F71-D2C0-B85D-D5BF-5E9A327B85A5}"/>
                </a:ext>
              </a:extLst>
            </p:cNvPr>
            <p:cNvSpPr/>
            <p:nvPr/>
          </p:nvSpPr>
          <p:spPr>
            <a:xfrm>
              <a:off x="336059" y="1973328"/>
              <a:ext cx="2494854" cy="2503708"/>
            </a:xfrm>
            <a:custGeom>
              <a:avLst/>
              <a:gdLst/>
              <a:ahLst/>
              <a:cxnLst/>
              <a:rect l="l" t="t" r="r" b="b"/>
              <a:pathLst>
                <a:path w="5065" h="5083" extrusionOk="0">
                  <a:moveTo>
                    <a:pt x="2523" y="0"/>
                  </a:moveTo>
                  <a:cubicBezTo>
                    <a:pt x="1137" y="0"/>
                    <a:pt x="0" y="1132"/>
                    <a:pt x="0" y="2541"/>
                  </a:cubicBezTo>
                  <a:cubicBezTo>
                    <a:pt x="0" y="3946"/>
                    <a:pt x="1137" y="5083"/>
                    <a:pt x="2523" y="5083"/>
                  </a:cubicBezTo>
                  <a:cubicBezTo>
                    <a:pt x="3928" y="5083"/>
                    <a:pt x="5064" y="3946"/>
                    <a:pt x="5064" y="2541"/>
                  </a:cubicBezTo>
                  <a:cubicBezTo>
                    <a:pt x="5064" y="1132"/>
                    <a:pt x="3928" y="0"/>
                    <a:pt x="2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4">
              <a:extLst>
                <a:ext uri="{FF2B5EF4-FFF2-40B4-BE49-F238E27FC236}">
                  <a16:creationId xmlns:a16="http://schemas.microsoft.com/office/drawing/2014/main" id="{32E39F20-A565-E8D7-4EF5-DFE4C4E5C19A}"/>
                </a:ext>
              </a:extLst>
            </p:cNvPr>
            <p:cNvSpPr/>
            <p:nvPr/>
          </p:nvSpPr>
          <p:spPr>
            <a:xfrm>
              <a:off x="308475" y="1952641"/>
              <a:ext cx="2549529" cy="2551979"/>
            </a:xfrm>
            <a:custGeom>
              <a:avLst/>
              <a:gdLst/>
              <a:ahLst/>
              <a:cxnLst/>
              <a:rect l="l" t="t" r="r" b="b"/>
              <a:pathLst>
                <a:path w="5176" h="5181" extrusionOk="0">
                  <a:moveTo>
                    <a:pt x="2579" y="98"/>
                  </a:moveTo>
                  <a:cubicBezTo>
                    <a:pt x="3965" y="98"/>
                    <a:pt x="5083" y="1216"/>
                    <a:pt x="5083" y="2583"/>
                  </a:cubicBezTo>
                  <a:cubicBezTo>
                    <a:pt x="5083" y="3970"/>
                    <a:pt x="3965" y="5065"/>
                    <a:pt x="2579" y="5065"/>
                  </a:cubicBezTo>
                  <a:cubicBezTo>
                    <a:pt x="1211" y="5065"/>
                    <a:pt x="93" y="3970"/>
                    <a:pt x="93" y="2583"/>
                  </a:cubicBezTo>
                  <a:cubicBezTo>
                    <a:pt x="93" y="1216"/>
                    <a:pt x="1211" y="98"/>
                    <a:pt x="2579" y="98"/>
                  </a:cubicBezTo>
                  <a:close/>
                  <a:moveTo>
                    <a:pt x="2579" y="0"/>
                  </a:moveTo>
                  <a:cubicBezTo>
                    <a:pt x="1156" y="0"/>
                    <a:pt x="1" y="1156"/>
                    <a:pt x="1" y="2583"/>
                  </a:cubicBezTo>
                  <a:cubicBezTo>
                    <a:pt x="1" y="4007"/>
                    <a:pt x="1156" y="5180"/>
                    <a:pt x="2579" y="5180"/>
                  </a:cubicBezTo>
                  <a:cubicBezTo>
                    <a:pt x="4021" y="5180"/>
                    <a:pt x="5176" y="4007"/>
                    <a:pt x="5176" y="2583"/>
                  </a:cubicBezTo>
                  <a:cubicBezTo>
                    <a:pt x="5176" y="1156"/>
                    <a:pt x="4021" y="0"/>
                    <a:pt x="257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4">
              <a:extLst>
                <a:ext uri="{FF2B5EF4-FFF2-40B4-BE49-F238E27FC236}">
                  <a16:creationId xmlns:a16="http://schemas.microsoft.com/office/drawing/2014/main" id="{70A91805-1C3D-A78C-7B8C-5DE02FE8DAE3}"/>
                </a:ext>
              </a:extLst>
            </p:cNvPr>
            <p:cNvSpPr/>
            <p:nvPr/>
          </p:nvSpPr>
          <p:spPr>
            <a:xfrm>
              <a:off x="563624" y="2209760"/>
              <a:ext cx="2039722" cy="2028383"/>
            </a:xfrm>
            <a:custGeom>
              <a:avLst/>
              <a:gdLst/>
              <a:ahLst/>
              <a:cxnLst/>
              <a:rect l="l" t="t" r="r" b="b"/>
              <a:pathLst>
                <a:path w="4141" h="4118" extrusionOk="0">
                  <a:moveTo>
                    <a:pt x="2061" y="1"/>
                  </a:moveTo>
                  <a:cubicBezTo>
                    <a:pt x="924" y="1"/>
                    <a:pt x="0" y="925"/>
                    <a:pt x="0" y="2061"/>
                  </a:cubicBezTo>
                  <a:cubicBezTo>
                    <a:pt x="0" y="3193"/>
                    <a:pt x="924" y="4118"/>
                    <a:pt x="2061" y="4118"/>
                  </a:cubicBezTo>
                  <a:cubicBezTo>
                    <a:pt x="3216" y="4118"/>
                    <a:pt x="4140" y="3193"/>
                    <a:pt x="4140" y="2061"/>
                  </a:cubicBezTo>
                  <a:cubicBezTo>
                    <a:pt x="4140" y="925"/>
                    <a:pt x="3216" y="1"/>
                    <a:pt x="20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4">
              <a:extLst>
                <a:ext uri="{FF2B5EF4-FFF2-40B4-BE49-F238E27FC236}">
                  <a16:creationId xmlns:a16="http://schemas.microsoft.com/office/drawing/2014/main" id="{FBDD7418-FA0F-70F6-6AAD-77FBC2123B4D}"/>
                </a:ext>
              </a:extLst>
            </p:cNvPr>
            <p:cNvSpPr/>
            <p:nvPr/>
          </p:nvSpPr>
          <p:spPr>
            <a:xfrm>
              <a:off x="536041" y="2180206"/>
              <a:ext cx="2085531" cy="2087490"/>
            </a:xfrm>
            <a:custGeom>
              <a:avLst/>
              <a:gdLst/>
              <a:ahLst/>
              <a:cxnLst/>
              <a:rect l="l" t="t" r="r" b="b"/>
              <a:pathLst>
                <a:path w="4234" h="4238" extrusionOk="0">
                  <a:moveTo>
                    <a:pt x="2117" y="98"/>
                  </a:moveTo>
                  <a:cubicBezTo>
                    <a:pt x="3235" y="98"/>
                    <a:pt x="4136" y="1003"/>
                    <a:pt x="4136" y="2121"/>
                  </a:cubicBezTo>
                  <a:cubicBezTo>
                    <a:pt x="4136" y="3235"/>
                    <a:pt x="3235" y="4141"/>
                    <a:pt x="2117" y="4141"/>
                  </a:cubicBezTo>
                  <a:cubicBezTo>
                    <a:pt x="1017" y="4141"/>
                    <a:pt x="116" y="3235"/>
                    <a:pt x="116" y="2121"/>
                  </a:cubicBezTo>
                  <a:cubicBezTo>
                    <a:pt x="116" y="1003"/>
                    <a:pt x="1017" y="98"/>
                    <a:pt x="2117" y="98"/>
                  </a:cubicBezTo>
                  <a:close/>
                  <a:moveTo>
                    <a:pt x="2117" y="1"/>
                  </a:moveTo>
                  <a:cubicBezTo>
                    <a:pt x="962" y="1"/>
                    <a:pt x="1" y="943"/>
                    <a:pt x="1" y="2121"/>
                  </a:cubicBezTo>
                  <a:cubicBezTo>
                    <a:pt x="1" y="3295"/>
                    <a:pt x="962" y="4238"/>
                    <a:pt x="2117" y="4238"/>
                  </a:cubicBezTo>
                  <a:cubicBezTo>
                    <a:pt x="3291" y="4238"/>
                    <a:pt x="4233" y="3295"/>
                    <a:pt x="4233" y="2121"/>
                  </a:cubicBezTo>
                  <a:cubicBezTo>
                    <a:pt x="4233" y="943"/>
                    <a:pt x="3291" y="1"/>
                    <a:pt x="211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4">
              <a:extLst>
                <a:ext uri="{FF2B5EF4-FFF2-40B4-BE49-F238E27FC236}">
                  <a16:creationId xmlns:a16="http://schemas.microsoft.com/office/drawing/2014/main" id="{825FCAC6-08D9-4EFF-18BF-6CF8EEBDC45D}"/>
                </a:ext>
              </a:extLst>
            </p:cNvPr>
            <p:cNvSpPr/>
            <p:nvPr/>
          </p:nvSpPr>
          <p:spPr>
            <a:xfrm>
              <a:off x="838969" y="2485105"/>
              <a:ext cx="1489032" cy="1480158"/>
            </a:xfrm>
            <a:custGeom>
              <a:avLst/>
              <a:gdLst/>
              <a:ahLst/>
              <a:cxnLst/>
              <a:rect l="l" t="t" r="r" b="b"/>
              <a:pathLst>
                <a:path w="3023" h="3005" extrusionOk="0">
                  <a:moveTo>
                    <a:pt x="1502" y="1"/>
                  </a:moveTo>
                  <a:cubicBezTo>
                    <a:pt x="675" y="1"/>
                    <a:pt x="0" y="671"/>
                    <a:pt x="0" y="1502"/>
                  </a:cubicBezTo>
                  <a:cubicBezTo>
                    <a:pt x="0" y="2329"/>
                    <a:pt x="675" y="3004"/>
                    <a:pt x="1502" y="3004"/>
                  </a:cubicBezTo>
                  <a:cubicBezTo>
                    <a:pt x="2348" y="3004"/>
                    <a:pt x="3022" y="2329"/>
                    <a:pt x="3022" y="1502"/>
                  </a:cubicBezTo>
                  <a:cubicBezTo>
                    <a:pt x="3022" y="671"/>
                    <a:pt x="2348" y="1"/>
                    <a:pt x="15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4">
              <a:extLst>
                <a:ext uri="{FF2B5EF4-FFF2-40B4-BE49-F238E27FC236}">
                  <a16:creationId xmlns:a16="http://schemas.microsoft.com/office/drawing/2014/main" id="{C16B6A7D-1293-06C5-BABF-27DF7ED6A618}"/>
                </a:ext>
              </a:extLst>
            </p:cNvPr>
            <p:cNvSpPr/>
            <p:nvPr/>
          </p:nvSpPr>
          <p:spPr>
            <a:xfrm>
              <a:off x="820744" y="2455551"/>
              <a:ext cx="1525482" cy="1536803"/>
            </a:xfrm>
            <a:custGeom>
              <a:avLst/>
              <a:gdLst/>
              <a:ahLst/>
              <a:cxnLst/>
              <a:rect l="l" t="t" r="r" b="b"/>
              <a:pathLst>
                <a:path w="3097" h="3120" extrusionOk="0">
                  <a:moveTo>
                    <a:pt x="1539" y="116"/>
                  </a:moveTo>
                  <a:cubicBezTo>
                    <a:pt x="2348" y="116"/>
                    <a:pt x="3004" y="754"/>
                    <a:pt x="3004" y="1562"/>
                  </a:cubicBezTo>
                  <a:cubicBezTo>
                    <a:pt x="3004" y="2371"/>
                    <a:pt x="2348" y="3022"/>
                    <a:pt x="1539" y="3022"/>
                  </a:cubicBezTo>
                  <a:cubicBezTo>
                    <a:pt x="749" y="3022"/>
                    <a:pt x="93" y="2371"/>
                    <a:pt x="93" y="1562"/>
                  </a:cubicBezTo>
                  <a:cubicBezTo>
                    <a:pt x="93" y="754"/>
                    <a:pt x="749" y="116"/>
                    <a:pt x="1539" y="116"/>
                  </a:cubicBezTo>
                  <a:close/>
                  <a:moveTo>
                    <a:pt x="1539" y="1"/>
                  </a:moveTo>
                  <a:cubicBezTo>
                    <a:pt x="694" y="1"/>
                    <a:pt x="0" y="712"/>
                    <a:pt x="0" y="1562"/>
                  </a:cubicBezTo>
                  <a:cubicBezTo>
                    <a:pt x="0" y="2426"/>
                    <a:pt x="694" y="3119"/>
                    <a:pt x="1539" y="3119"/>
                  </a:cubicBezTo>
                  <a:cubicBezTo>
                    <a:pt x="2403" y="3119"/>
                    <a:pt x="3096" y="2426"/>
                    <a:pt x="3096" y="1562"/>
                  </a:cubicBezTo>
                  <a:cubicBezTo>
                    <a:pt x="3096" y="712"/>
                    <a:pt x="2403" y="1"/>
                    <a:pt x="153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4">
              <a:extLst>
                <a:ext uri="{FF2B5EF4-FFF2-40B4-BE49-F238E27FC236}">
                  <a16:creationId xmlns:a16="http://schemas.microsoft.com/office/drawing/2014/main" id="{814D930D-97FA-1C5A-03E4-4A5A4EEDB52C}"/>
                </a:ext>
              </a:extLst>
            </p:cNvPr>
            <p:cNvSpPr/>
            <p:nvPr/>
          </p:nvSpPr>
          <p:spPr>
            <a:xfrm>
              <a:off x="1275876" y="2920040"/>
              <a:ext cx="615217" cy="607825"/>
            </a:xfrm>
            <a:custGeom>
              <a:avLst/>
              <a:gdLst/>
              <a:ahLst/>
              <a:cxnLst/>
              <a:rect l="l" t="t" r="r" b="b"/>
              <a:pathLst>
                <a:path w="1249" h="1234" extrusionOk="0">
                  <a:moveTo>
                    <a:pt x="615" y="0"/>
                  </a:moveTo>
                  <a:cubicBezTo>
                    <a:pt x="287" y="0"/>
                    <a:pt x="1" y="273"/>
                    <a:pt x="1" y="619"/>
                  </a:cubicBezTo>
                  <a:cubicBezTo>
                    <a:pt x="1" y="966"/>
                    <a:pt x="287" y="1234"/>
                    <a:pt x="615" y="1234"/>
                  </a:cubicBezTo>
                  <a:cubicBezTo>
                    <a:pt x="962" y="1234"/>
                    <a:pt x="1248" y="966"/>
                    <a:pt x="1248" y="619"/>
                  </a:cubicBezTo>
                  <a:cubicBezTo>
                    <a:pt x="1248" y="273"/>
                    <a:pt x="962" y="0"/>
                    <a:pt x="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4">
              <a:extLst>
                <a:ext uri="{FF2B5EF4-FFF2-40B4-BE49-F238E27FC236}">
                  <a16:creationId xmlns:a16="http://schemas.microsoft.com/office/drawing/2014/main" id="{710FF45B-9D81-01D3-2E3F-183102EF3320}"/>
                </a:ext>
              </a:extLst>
            </p:cNvPr>
            <p:cNvSpPr/>
            <p:nvPr/>
          </p:nvSpPr>
          <p:spPr>
            <a:xfrm>
              <a:off x="1255188" y="2892457"/>
              <a:ext cx="656100" cy="662992"/>
            </a:xfrm>
            <a:custGeom>
              <a:avLst/>
              <a:gdLst/>
              <a:ahLst/>
              <a:cxnLst/>
              <a:rect l="l" t="t" r="r" b="b"/>
              <a:pathLst>
                <a:path w="1332" h="1346" extrusionOk="0">
                  <a:moveTo>
                    <a:pt x="657" y="116"/>
                  </a:moveTo>
                  <a:cubicBezTo>
                    <a:pt x="985" y="116"/>
                    <a:pt x="1235" y="366"/>
                    <a:pt x="1235" y="675"/>
                  </a:cubicBezTo>
                  <a:cubicBezTo>
                    <a:pt x="1235" y="980"/>
                    <a:pt x="985" y="1253"/>
                    <a:pt x="657" y="1253"/>
                  </a:cubicBezTo>
                  <a:cubicBezTo>
                    <a:pt x="348" y="1253"/>
                    <a:pt x="98" y="980"/>
                    <a:pt x="98" y="675"/>
                  </a:cubicBezTo>
                  <a:cubicBezTo>
                    <a:pt x="98" y="366"/>
                    <a:pt x="348" y="116"/>
                    <a:pt x="657" y="116"/>
                  </a:cubicBezTo>
                  <a:close/>
                  <a:moveTo>
                    <a:pt x="657" y="1"/>
                  </a:moveTo>
                  <a:cubicBezTo>
                    <a:pt x="292" y="1"/>
                    <a:pt x="1" y="306"/>
                    <a:pt x="1" y="675"/>
                  </a:cubicBezTo>
                  <a:cubicBezTo>
                    <a:pt x="1" y="1040"/>
                    <a:pt x="292" y="1345"/>
                    <a:pt x="657" y="1345"/>
                  </a:cubicBezTo>
                  <a:cubicBezTo>
                    <a:pt x="1041" y="1345"/>
                    <a:pt x="1332" y="1040"/>
                    <a:pt x="1332" y="675"/>
                  </a:cubicBezTo>
                  <a:cubicBezTo>
                    <a:pt x="1332" y="306"/>
                    <a:pt x="1041" y="1"/>
                    <a:pt x="65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4">
              <a:extLst>
                <a:ext uri="{FF2B5EF4-FFF2-40B4-BE49-F238E27FC236}">
                  <a16:creationId xmlns:a16="http://schemas.microsoft.com/office/drawing/2014/main" id="{0763D88D-094B-35F9-A08B-CA9C5D55E923}"/>
                </a:ext>
              </a:extLst>
            </p:cNvPr>
            <p:cNvSpPr/>
            <p:nvPr/>
          </p:nvSpPr>
          <p:spPr>
            <a:xfrm>
              <a:off x="1578804" y="1469926"/>
              <a:ext cx="1791468" cy="1755502"/>
            </a:xfrm>
            <a:custGeom>
              <a:avLst/>
              <a:gdLst/>
              <a:ahLst/>
              <a:cxnLst/>
              <a:rect l="l" t="t" r="r" b="b"/>
              <a:pathLst>
                <a:path w="3637" h="3564" extrusionOk="0">
                  <a:moveTo>
                    <a:pt x="0" y="3563"/>
                  </a:moveTo>
                  <a:lnTo>
                    <a:pt x="36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4">
              <a:extLst>
                <a:ext uri="{FF2B5EF4-FFF2-40B4-BE49-F238E27FC236}">
                  <a16:creationId xmlns:a16="http://schemas.microsoft.com/office/drawing/2014/main" id="{067B0B11-92E9-EB8A-53A4-AC670C0652A4}"/>
                </a:ext>
              </a:extLst>
            </p:cNvPr>
            <p:cNvSpPr/>
            <p:nvPr/>
          </p:nvSpPr>
          <p:spPr>
            <a:xfrm>
              <a:off x="1569445" y="1449731"/>
              <a:ext cx="1821515" cy="1793922"/>
            </a:xfrm>
            <a:custGeom>
              <a:avLst/>
              <a:gdLst/>
              <a:ahLst/>
              <a:cxnLst/>
              <a:rect l="l" t="t" r="r" b="b"/>
              <a:pathLst>
                <a:path w="3698" h="3642" extrusionOk="0">
                  <a:moveTo>
                    <a:pt x="3619" y="0"/>
                  </a:moveTo>
                  <a:lnTo>
                    <a:pt x="1" y="3563"/>
                  </a:lnTo>
                  <a:lnTo>
                    <a:pt x="56" y="3641"/>
                  </a:lnTo>
                  <a:lnTo>
                    <a:pt x="3697" y="6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4">
              <a:extLst>
                <a:ext uri="{FF2B5EF4-FFF2-40B4-BE49-F238E27FC236}">
                  <a16:creationId xmlns:a16="http://schemas.microsoft.com/office/drawing/2014/main" id="{775BC547-07A0-BFC4-0760-CC4E5A074F92}"/>
                </a:ext>
              </a:extLst>
            </p:cNvPr>
            <p:cNvSpPr/>
            <p:nvPr/>
          </p:nvSpPr>
          <p:spPr>
            <a:xfrm>
              <a:off x="2641270" y="1005929"/>
              <a:ext cx="729000" cy="1184126"/>
            </a:xfrm>
            <a:custGeom>
              <a:avLst/>
              <a:gdLst/>
              <a:ahLst/>
              <a:cxnLst/>
              <a:rect l="l" t="t" r="r" b="b"/>
              <a:pathLst>
                <a:path w="1480" h="2404" extrusionOk="0">
                  <a:moveTo>
                    <a:pt x="1309" y="0"/>
                  </a:moveTo>
                  <a:lnTo>
                    <a:pt x="153" y="1289"/>
                  </a:lnTo>
                  <a:lnTo>
                    <a:pt x="1" y="2403"/>
                  </a:lnTo>
                  <a:lnTo>
                    <a:pt x="1479" y="943"/>
                  </a:lnTo>
                  <a:lnTo>
                    <a:pt x="13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4">
              <a:extLst>
                <a:ext uri="{FF2B5EF4-FFF2-40B4-BE49-F238E27FC236}">
                  <a16:creationId xmlns:a16="http://schemas.microsoft.com/office/drawing/2014/main" id="{FCAE5DB5-AFDC-BDFD-DD15-3C7576A4B287}"/>
                </a:ext>
              </a:extLst>
            </p:cNvPr>
            <p:cNvSpPr/>
            <p:nvPr/>
          </p:nvSpPr>
          <p:spPr>
            <a:xfrm>
              <a:off x="2602850" y="958150"/>
              <a:ext cx="796974" cy="1299879"/>
            </a:xfrm>
            <a:custGeom>
              <a:avLst/>
              <a:gdLst/>
              <a:ahLst/>
              <a:cxnLst/>
              <a:rect l="l" t="t" r="r" b="b"/>
              <a:pathLst>
                <a:path w="1618" h="2639" extrusionOk="0">
                  <a:moveTo>
                    <a:pt x="1350" y="213"/>
                  </a:moveTo>
                  <a:lnTo>
                    <a:pt x="1502" y="1021"/>
                  </a:lnTo>
                  <a:lnTo>
                    <a:pt x="134" y="2366"/>
                  </a:lnTo>
                  <a:lnTo>
                    <a:pt x="268" y="1405"/>
                  </a:lnTo>
                  <a:lnTo>
                    <a:pt x="1350" y="213"/>
                  </a:lnTo>
                  <a:close/>
                  <a:moveTo>
                    <a:pt x="1423" y="0"/>
                  </a:moveTo>
                  <a:lnTo>
                    <a:pt x="171" y="1368"/>
                  </a:lnTo>
                  <a:lnTo>
                    <a:pt x="0" y="2639"/>
                  </a:lnTo>
                  <a:lnTo>
                    <a:pt x="116" y="2542"/>
                  </a:lnTo>
                  <a:lnTo>
                    <a:pt x="1618" y="1040"/>
                  </a:lnTo>
                  <a:lnTo>
                    <a:pt x="142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4">
              <a:extLst>
                <a:ext uri="{FF2B5EF4-FFF2-40B4-BE49-F238E27FC236}">
                  <a16:creationId xmlns:a16="http://schemas.microsoft.com/office/drawing/2014/main" id="{068289F8-C2B8-3110-8E70-08A26A4E4546}"/>
                </a:ext>
              </a:extLst>
            </p:cNvPr>
            <p:cNvSpPr/>
            <p:nvPr/>
          </p:nvSpPr>
          <p:spPr>
            <a:xfrm>
              <a:off x="2641270" y="1469926"/>
              <a:ext cx="1138816" cy="740325"/>
            </a:xfrm>
            <a:custGeom>
              <a:avLst/>
              <a:gdLst/>
              <a:ahLst/>
              <a:cxnLst/>
              <a:rect l="l" t="t" r="r" b="b"/>
              <a:pathLst>
                <a:path w="2312" h="1503" extrusionOk="0">
                  <a:moveTo>
                    <a:pt x="1479" y="1"/>
                  </a:moveTo>
                  <a:lnTo>
                    <a:pt x="1" y="1461"/>
                  </a:lnTo>
                  <a:lnTo>
                    <a:pt x="846" y="1503"/>
                  </a:lnTo>
                  <a:lnTo>
                    <a:pt x="2311" y="135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4">
              <a:extLst>
                <a:ext uri="{FF2B5EF4-FFF2-40B4-BE49-F238E27FC236}">
                  <a16:creationId xmlns:a16="http://schemas.microsoft.com/office/drawing/2014/main" id="{2F708518-C36F-B916-454B-4C2F21B2FE62}"/>
                </a:ext>
              </a:extLst>
            </p:cNvPr>
            <p:cNvSpPr/>
            <p:nvPr/>
          </p:nvSpPr>
          <p:spPr>
            <a:xfrm>
              <a:off x="2584625" y="1440372"/>
              <a:ext cx="1240778" cy="788104"/>
            </a:xfrm>
            <a:custGeom>
              <a:avLst/>
              <a:gdLst/>
              <a:ahLst/>
              <a:cxnLst/>
              <a:rect l="l" t="t" r="r" b="b"/>
              <a:pathLst>
                <a:path w="2519" h="1600" extrusionOk="0">
                  <a:moveTo>
                    <a:pt x="1618" y="98"/>
                  </a:moveTo>
                  <a:lnTo>
                    <a:pt x="2311" y="213"/>
                  </a:lnTo>
                  <a:lnTo>
                    <a:pt x="943" y="1503"/>
                  </a:lnTo>
                  <a:lnTo>
                    <a:pt x="231" y="1484"/>
                  </a:lnTo>
                  <a:lnTo>
                    <a:pt x="1618" y="98"/>
                  </a:lnTo>
                  <a:close/>
                  <a:moveTo>
                    <a:pt x="1576" y="1"/>
                  </a:moveTo>
                  <a:lnTo>
                    <a:pt x="1558" y="19"/>
                  </a:lnTo>
                  <a:lnTo>
                    <a:pt x="0" y="1581"/>
                  </a:lnTo>
                  <a:lnTo>
                    <a:pt x="980" y="1600"/>
                  </a:lnTo>
                  <a:lnTo>
                    <a:pt x="2519" y="158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30779EB-8A65-777D-F65B-F87DC0F91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517" y="1014216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37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0">
          <a:extLst>
            <a:ext uri="{FF2B5EF4-FFF2-40B4-BE49-F238E27FC236}">
              <a16:creationId xmlns:a16="http://schemas.microsoft.com/office/drawing/2014/main" id="{1D01C3EA-3CC4-81B7-265F-66CDA7CC3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1" name="Google Shape;4061;p64">
            <a:extLst>
              <a:ext uri="{FF2B5EF4-FFF2-40B4-BE49-F238E27FC236}">
                <a16:creationId xmlns:a16="http://schemas.microsoft.com/office/drawing/2014/main" id="{18BCC39B-091C-E7A6-DD3C-F58BBEE23A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21224"/>
            <a:ext cx="7704000" cy="1129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Alrightyyyyyy, we have our full system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3F4D6-FEF6-065D-FBF7-EF3F7792B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0" y="2070100"/>
            <a:ext cx="1698336" cy="1698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8591DC-712B-FBF9-8E31-EB81114F4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008" y="2070100"/>
            <a:ext cx="1698336" cy="1698336"/>
          </a:xfrm>
          <a:prstGeom prst="rect">
            <a:avLst/>
          </a:prstGeom>
        </p:spPr>
      </p:pic>
      <p:sp>
        <p:nvSpPr>
          <p:cNvPr id="15" name="Google Shape;1747;p44">
            <a:extLst>
              <a:ext uri="{FF2B5EF4-FFF2-40B4-BE49-F238E27FC236}">
                <a16:creationId xmlns:a16="http://schemas.microsoft.com/office/drawing/2014/main" id="{3FD9BD1C-F0A1-4AB8-3D7B-F9CA29E83F5A}"/>
              </a:ext>
            </a:extLst>
          </p:cNvPr>
          <p:cNvSpPr txBox="1">
            <a:spLocks/>
          </p:cNvSpPr>
          <p:nvPr/>
        </p:nvSpPr>
        <p:spPr>
          <a:xfrm>
            <a:off x="1059218" y="1653233"/>
            <a:ext cx="562700" cy="286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Char char="●"/>
              <a:defRPr sz="125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buFont typeface="Inter"/>
              <a:buNone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Vite</a:t>
            </a:r>
          </a:p>
        </p:txBody>
      </p:sp>
      <p:sp>
        <p:nvSpPr>
          <p:cNvPr id="16" name="Google Shape;1747;p44">
            <a:extLst>
              <a:ext uri="{FF2B5EF4-FFF2-40B4-BE49-F238E27FC236}">
                <a16:creationId xmlns:a16="http://schemas.microsoft.com/office/drawing/2014/main" id="{3D3E357A-DD43-F60F-AEC1-B1F89B08A7AF}"/>
              </a:ext>
            </a:extLst>
          </p:cNvPr>
          <p:cNvSpPr txBox="1">
            <a:spLocks/>
          </p:cNvSpPr>
          <p:nvPr/>
        </p:nvSpPr>
        <p:spPr>
          <a:xfrm>
            <a:off x="3021169" y="1658312"/>
            <a:ext cx="876014" cy="286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Char char="●"/>
              <a:defRPr sz="125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buFont typeface="Inter"/>
              <a:buNone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Express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57288-2373-7F05-2A56-537BADCC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134" y="2085424"/>
            <a:ext cx="1698337" cy="1698337"/>
          </a:xfrm>
          <a:prstGeom prst="rect">
            <a:avLst/>
          </a:prstGeom>
        </p:spPr>
      </p:pic>
      <p:sp>
        <p:nvSpPr>
          <p:cNvPr id="6" name="Google Shape;1747;p44">
            <a:extLst>
              <a:ext uri="{FF2B5EF4-FFF2-40B4-BE49-F238E27FC236}">
                <a16:creationId xmlns:a16="http://schemas.microsoft.com/office/drawing/2014/main" id="{A7CFEFA3-31A0-28A6-B7B9-24576CC448AE}"/>
              </a:ext>
            </a:extLst>
          </p:cNvPr>
          <p:cNvSpPr txBox="1">
            <a:spLocks/>
          </p:cNvSpPr>
          <p:nvPr/>
        </p:nvSpPr>
        <p:spPr>
          <a:xfrm>
            <a:off x="5078295" y="1653233"/>
            <a:ext cx="876014" cy="286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Char char="●"/>
              <a:defRPr sz="125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buFont typeface="Inter"/>
              <a:buNone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Mongo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BB44D3-A3CF-B4A0-43E4-E53CFC02BF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261" y="2085425"/>
            <a:ext cx="1698336" cy="1698336"/>
          </a:xfrm>
          <a:prstGeom prst="rect">
            <a:avLst/>
          </a:prstGeom>
        </p:spPr>
      </p:pic>
      <p:sp>
        <p:nvSpPr>
          <p:cNvPr id="10" name="Google Shape;1747;p44">
            <a:extLst>
              <a:ext uri="{FF2B5EF4-FFF2-40B4-BE49-F238E27FC236}">
                <a16:creationId xmlns:a16="http://schemas.microsoft.com/office/drawing/2014/main" id="{E2094022-5A3E-A905-491C-00193B8F2677}"/>
              </a:ext>
            </a:extLst>
          </p:cNvPr>
          <p:cNvSpPr txBox="1">
            <a:spLocks/>
          </p:cNvSpPr>
          <p:nvPr/>
        </p:nvSpPr>
        <p:spPr>
          <a:xfrm>
            <a:off x="7102705" y="1662000"/>
            <a:ext cx="949361" cy="286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Char char="●"/>
              <a:defRPr sz="125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buFont typeface="Inter"/>
              <a:buNone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REST API</a:t>
            </a:r>
          </a:p>
        </p:txBody>
      </p:sp>
      <p:sp>
        <p:nvSpPr>
          <p:cNvPr id="12" name="Google Shape;4061;p64">
            <a:extLst>
              <a:ext uri="{FF2B5EF4-FFF2-40B4-BE49-F238E27FC236}">
                <a16:creationId xmlns:a16="http://schemas.microsoft.com/office/drawing/2014/main" id="{6E954588-00D8-CCE1-B7A4-D01FAF28DC51}"/>
              </a:ext>
            </a:extLst>
          </p:cNvPr>
          <p:cNvSpPr txBox="1">
            <a:spLocks/>
          </p:cNvSpPr>
          <p:nvPr/>
        </p:nvSpPr>
        <p:spPr>
          <a:xfrm>
            <a:off x="815134" y="4187537"/>
            <a:ext cx="7704000" cy="710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en-US" dirty="0"/>
              <a:t>Let’s </a:t>
            </a:r>
            <a:r>
              <a:rPr lang="en-US" dirty="0" err="1"/>
              <a:t>gooooo</a:t>
            </a:r>
            <a:r>
              <a:rPr lang="en-US" dirty="0"/>
              <a:t>, Zuckerburg mode</a:t>
            </a:r>
          </a:p>
        </p:txBody>
      </p:sp>
    </p:spTree>
    <p:extLst>
      <p:ext uri="{BB962C8B-B14F-4D97-AF65-F5344CB8AC3E}">
        <p14:creationId xmlns:p14="http://schemas.microsoft.com/office/powerpoint/2010/main" val="942540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44" name="Google Shape;744;p35"/>
          <p:cNvSpPr txBox="1">
            <a:spLocks noGrp="1"/>
          </p:cNvSpPr>
          <p:nvPr>
            <p:ph type="title" idx="5"/>
          </p:nvPr>
        </p:nvSpPr>
        <p:spPr>
          <a:xfrm>
            <a:off x="1276775" y="1429475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45" name="Google Shape;745;p35"/>
          <p:cNvSpPr txBox="1">
            <a:spLocks noGrp="1"/>
          </p:cNvSpPr>
          <p:nvPr>
            <p:ph type="title" idx="7"/>
          </p:nvPr>
        </p:nvSpPr>
        <p:spPr>
          <a:xfrm>
            <a:off x="4947925" y="1429475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46" name="Google Shape;746;p35"/>
          <p:cNvSpPr txBox="1">
            <a:spLocks noGrp="1"/>
          </p:cNvSpPr>
          <p:nvPr>
            <p:ph type="title" idx="8"/>
          </p:nvPr>
        </p:nvSpPr>
        <p:spPr>
          <a:xfrm>
            <a:off x="4947925" y="3125724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47" name="Google Shape;747;p35"/>
          <p:cNvSpPr txBox="1">
            <a:spLocks noGrp="1"/>
          </p:cNvSpPr>
          <p:nvPr>
            <p:ph type="title" idx="6"/>
          </p:nvPr>
        </p:nvSpPr>
        <p:spPr>
          <a:xfrm>
            <a:off x="1276775" y="3125724"/>
            <a:ext cx="954600" cy="4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48" name="Google Shape;748;p35"/>
          <p:cNvSpPr txBox="1">
            <a:spLocks noGrp="1"/>
          </p:cNvSpPr>
          <p:nvPr>
            <p:ph type="subTitle" idx="9"/>
          </p:nvPr>
        </p:nvSpPr>
        <p:spPr>
          <a:xfrm>
            <a:off x="1276775" y="1953649"/>
            <a:ext cx="3144000" cy="6964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Building a full featured web app</a:t>
            </a:r>
            <a:endParaRPr dirty="0"/>
          </a:p>
        </p:txBody>
      </p:sp>
      <p:sp>
        <p:nvSpPr>
          <p:cNvPr id="749" name="Google Shape;749;p35"/>
          <p:cNvSpPr txBox="1">
            <a:spLocks noGrp="1"/>
          </p:cNvSpPr>
          <p:nvPr>
            <p:ph type="subTitle" idx="13"/>
          </p:nvPr>
        </p:nvSpPr>
        <p:spPr>
          <a:xfrm>
            <a:off x="4947925" y="1990024"/>
            <a:ext cx="3144000" cy="6964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Application frameworks</a:t>
            </a:r>
            <a:endParaRPr dirty="0"/>
          </a:p>
        </p:txBody>
      </p:sp>
      <p:sp>
        <p:nvSpPr>
          <p:cNvPr id="750" name="Google Shape;750;p35"/>
          <p:cNvSpPr txBox="1">
            <a:spLocks noGrp="1"/>
          </p:cNvSpPr>
          <p:nvPr>
            <p:ph type="subTitle" idx="14"/>
          </p:nvPr>
        </p:nvSpPr>
        <p:spPr>
          <a:xfrm>
            <a:off x="1276775" y="3596200"/>
            <a:ext cx="3144000" cy="4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APIs and Databases</a:t>
            </a:r>
            <a:endParaRPr dirty="0"/>
          </a:p>
        </p:txBody>
      </p:sp>
      <p:sp>
        <p:nvSpPr>
          <p:cNvPr id="751" name="Google Shape;751;p35"/>
          <p:cNvSpPr txBox="1">
            <a:spLocks noGrp="1"/>
          </p:cNvSpPr>
          <p:nvPr>
            <p:ph type="subTitle" idx="15"/>
          </p:nvPr>
        </p:nvSpPr>
        <p:spPr>
          <a:xfrm>
            <a:off x="4947925" y="3596200"/>
            <a:ext cx="3144000" cy="8027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Structuring your projects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46"/>
          <p:cNvSpPr txBox="1">
            <a:spLocks noGrp="1"/>
          </p:cNvSpPr>
          <p:nvPr>
            <p:ph type="subTitle" idx="1"/>
          </p:nvPr>
        </p:nvSpPr>
        <p:spPr>
          <a:xfrm>
            <a:off x="548631" y="2194975"/>
            <a:ext cx="4329900" cy="28933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have the tools, yes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we actually use them to ensure optimal performance </a:t>
            </a:r>
            <a:r>
              <a:rPr lang="en" sz="2800" dirty="0"/>
              <a:t>???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We need structure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1898" name="Google Shape;1898;p46"/>
          <p:cNvSpPr txBox="1">
            <a:spLocks noGrp="1"/>
          </p:cNvSpPr>
          <p:nvPr>
            <p:ph type="title"/>
          </p:nvPr>
        </p:nvSpPr>
        <p:spPr>
          <a:xfrm>
            <a:off x="419469" y="1139748"/>
            <a:ext cx="43299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WAITTTTTTT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B10709-6CE5-B789-1502-95C673942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531" y="1139748"/>
            <a:ext cx="3948545" cy="39485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51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Structuring you full stack app</a:t>
            </a:r>
            <a:endParaRPr dirty="0"/>
          </a:p>
        </p:txBody>
      </p:sp>
      <p:sp>
        <p:nvSpPr>
          <p:cNvPr id="2336" name="Google Shape;2336;p51"/>
          <p:cNvSpPr/>
          <p:nvPr/>
        </p:nvSpPr>
        <p:spPr>
          <a:xfrm>
            <a:off x="3255300" y="1457925"/>
            <a:ext cx="2633400" cy="47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Abstract Idea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7" name="Google Shape;2337;p51"/>
          <p:cNvSpPr/>
          <p:nvPr/>
        </p:nvSpPr>
        <p:spPr>
          <a:xfrm>
            <a:off x="3346525" y="2823813"/>
            <a:ext cx="2451000" cy="179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Pick the appropriate tools to ensure maximum productivity, this includes tesing, deployment, security etc</a:t>
            </a:r>
            <a:endParaRPr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38" name="Google Shape;2338;p51"/>
          <p:cNvSpPr/>
          <p:nvPr/>
        </p:nvSpPr>
        <p:spPr>
          <a:xfrm>
            <a:off x="720000" y="2823812"/>
            <a:ext cx="2451000" cy="1976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Proper structure and documentation for others to visit and ease of continuity. Pick and follow a consistent pattern.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Naming conventions, file storage pattern etc</a:t>
            </a:r>
            <a:endParaRPr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39" name="Google Shape;2339;p51"/>
          <p:cNvSpPr/>
          <p:nvPr/>
        </p:nvSpPr>
        <p:spPr>
          <a:xfrm>
            <a:off x="5973051" y="2823813"/>
            <a:ext cx="2451000" cy="179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Feature rollout, parallel or sequential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For a high integrity system, sequential, starting from backend to frontend</a:t>
            </a:r>
          </a:p>
        </p:txBody>
      </p:sp>
      <p:cxnSp>
        <p:nvCxnSpPr>
          <p:cNvPr id="2340" name="Google Shape;2340;p51"/>
          <p:cNvCxnSpPr>
            <a:stCxn id="2336" idx="2"/>
            <a:endCxn id="2341" idx="0"/>
          </p:cNvCxnSpPr>
          <p:nvPr/>
        </p:nvCxnSpPr>
        <p:spPr>
          <a:xfrm rot="5400000">
            <a:off x="3054600" y="827625"/>
            <a:ext cx="408300" cy="26265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2" name="Google Shape;2342;p51"/>
          <p:cNvCxnSpPr>
            <a:stCxn id="2336" idx="2"/>
            <a:endCxn id="2343" idx="0"/>
          </p:cNvCxnSpPr>
          <p:nvPr/>
        </p:nvCxnSpPr>
        <p:spPr>
          <a:xfrm rot="-5400000" flipH="1">
            <a:off x="4368150" y="2140575"/>
            <a:ext cx="408300" cy="6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4" name="Google Shape;2344;p51"/>
          <p:cNvCxnSpPr>
            <a:stCxn id="2336" idx="2"/>
            <a:endCxn id="2345" idx="0"/>
          </p:cNvCxnSpPr>
          <p:nvPr/>
        </p:nvCxnSpPr>
        <p:spPr>
          <a:xfrm rot="-5400000" flipH="1">
            <a:off x="5681100" y="827625"/>
            <a:ext cx="408300" cy="26265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1" name="Google Shape;2341;p51"/>
          <p:cNvSpPr txBox="1"/>
          <p:nvPr/>
        </p:nvSpPr>
        <p:spPr>
          <a:xfrm>
            <a:off x="720000" y="2344988"/>
            <a:ext cx="2451000" cy="47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Folder structure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3" name="Google Shape;2343;p51"/>
          <p:cNvSpPr txBox="1"/>
          <p:nvPr/>
        </p:nvSpPr>
        <p:spPr>
          <a:xfrm>
            <a:off x="3346525" y="2344988"/>
            <a:ext cx="2451000" cy="47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Tech Stack</a:t>
            </a:r>
            <a:endParaRPr sz="20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5" name="Google Shape;2345;p51"/>
          <p:cNvSpPr txBox="1"/>
          <p:nvPr/>
        </p:nvSpPr>
        <p:spPr>
          <a:xfrm>
            <a:off x="5973051" y="2344988"/>
            <a:ext cx="2451000" cy="47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Sprint methodology</a:t>
            </a:r>
            <a:endParaRPr sz="16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>
          <a:extLst>
            <a:ext uri="{FF2B5EF4-FFF2-40B4-BE49-F238E27FC236}">
              <a16:creationId xmlns:a16="http://schemas.microsoft.com/office/drawing/2014/main" id="{10D2D987-B7D2-9A56-428A-3B34CE507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6">
            <a:extLst>
              <a:ext uri="{FF2B5EF4-FFF2-40B4-BE49-F238E27FC236}">
                <a16:creationId xmlns:a16="http://schemas.microsoft.com/office/drawing/2014/main" id="{E5FF53A8-3017-F3C7-18BD-A27EFC7E7F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470152"/>
            <a:ext cx="4740900" cy="23899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to get out hands dirty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B16EE-BD0D-D1AB-FB13-D6919E062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650" y="201300"/>
            <a:ext cx="4740900" cy="474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01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7D95BE-DEDF-282D-EFD2-A4E29788F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909" y="974141"/>
            <a:ext cx="4169359" cy="4169359"/>
          </a:xfrm>
          <a:prstGeom prst="rect">
            <a:avLst/>
          </a:prstGeom>
        </p:spPr>
      </p:pic>
      <p:sp>
        <p:nvSpPr>
          <p:cNvPr id="756" name="Google Shape;756;p36"/>
          <p:cNvSpPr txBox="1">
            <a:spLocks noGrp="1"/>
          </p:cNvSpPr>
          <p:nvPr>
            <p:ph type="title"/>
          </p:nvPr>
        </p:nvSpPr>
        <p:spPr>
          <a:xfrm>
            <a:off x="491400" y="1522107"/>
            <a:ext cx="4740900" cy="23899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Building a full featured web app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Full stack applications</a:t>
            </a:r>
            <a:endParaRPr dirty="0"/>
          </a:p>
        </p:txBody>
      </p:sp>
      <p:sp>
        <p:nvSpPr>
          <p:cNvPr id="869" name="Google Shape;869;p37"/>
          <p:cNvSpPr txBox="1">
            <a:spLocks noGrp="1"/>
          </p:cNvSpPr>
          <p:nvPr>
            <p:ph type="subTitle" idx="2"/>
          </p:nvPr>
        </p:nvSpPr>
        <p:spPr>
          <a:xfrm>
            <a:off x="526566" y="1178378"/>
            <a:ext cx="3428400" cy="30838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Covers the entire spectrum of an application's </a:t>
            </a: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development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, from the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user interface (UI)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to the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server-side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logic and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database management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A </a:t>
            </a:r>
            <a:r>
              <a:rPr lang="en-US" dirty="0" err="1">
                <a:latin typeface="Poppins" panose="00000500000000000000" pitchFamily="2" charset="0"/>
                <a:cs typeface="Poppins" panose="00000500000000000000" pitchFamily="2" charset="0"/>
              </a:rPr>
              <a:t>fullstack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developer merges these aspects into one fully functional system </a:t>
            </a:r>
          </a:p>
        </p:txBody>
      </p:sp>
      <p:grpSp>
        <p:nvGrpSpPr>
          <p:cNvPr id="870" name="Google Shape;870;p37"/>
          <p:cNvGrpSpPr/>
          <p:nvPr/>
        </p:nvGrpSpPr>
        <p:grpSpPr>
          <a:xfrm>
            <a:off x="2930202" y="3756585"/>
            <a:ext cx="3283591" cy="851992"/>
            <a:chOff x="430825" y="1382850"/>
            <a:chExt cx="10927091" cy="2835249"/>
          </a:xfrm>
        </p:grpSpPr>
        <p:sp>
          <p:nvSpPr>
            <p:cNvPr id="871" name="Google Shape;871;p37"/>
            <p:cNvSpPr/>
            <p:nvPr/>
          </p:nvSpPr>
          <p:spPr>
            <a:xfrm>
              <a:off x="2939723" y="2940252"/>
              <a:ext cx="1131693" cy="224206"/>
            </a:xfrm>
            <a:custGeom>
              <a:avLst/>
              <a:gdLst/>
              <a:ahLst/>
              <a:cxnLst/>
              <a:rect l="l" t="t" r="r" b="b"/>
              <a:pathLst>
                <a:path w="3291" h="652" extrusionOk="0">
                  <a:moveTo>
                    <a:pt x="37" y="0"/>
                  </a:moveTo>
                  <a:cubicBezTo>
                    <a:pt x="19" y="0"/>
                    <a:pt x="0" y="19"/>
                    <a:pt x="0" y="37"/>
                  </a:cubicBezTo>
                  <a:cubicBezTo>
                    <a:pt x="0" y="74"/>
                    <a:pt x="19" y="92"/>
                    <a:pt x="37" y="92"/>
                  </a:cubicBezTo>
                  <a:lnTo>
                    <a:pt x="809" y="92"/>
                  </a:lnTo>
                  <a:lnTo>
                    <a:pt x="1368" y="652"/>
                  </a:lnTo>
                  <a:lnTo>
                    <a:pt x="3235" y="652"/>
                  </a:lnTo>
                  <a:cubicBezTo>
                    <a:pt x="3272" y="652"/>
                    <a:pt x="3290" y="633"/>
                    <a:pt x="3290" y="596"/>
                  </a:cubicBezTo>
                  <a:cubicBezTo>
                    <a:pt x="3290" y="578"/>
                    <a:pt x="3272" y="555"/>
                    <a:pt x="3235" y="555"/>
                  </a:cubicBezTo>
                  <a:lnTo>
                    <a:pt x="1405" y="555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>
              <a:off x="7712681" y="2940252"/>
              <a:ext cx="1133068" cy="224206"/>
            </a:xfrm>
            <a:custGeom>
              <a:avLst/>
              <a:gdLst/>
              <a:ahLst/>
              <a:cxnLst/>
              <a:rect l="l" t="t" r="r" b="b"/>
              <a:pathLst>
                <a:path w="3295" h="652" extrusionOk="0">
                  <a:moveTo>
                    <a:pt x="2426" y="0"/>
                  </a:moveTo>
                  <a:lnTo>
                    <a:pt x="1867" y="555"/>
                  </a:lnTo>
                  <a:lnTo>
                    <a:pt x="37" y="555"/>
                  </a:lnTo>
                  <a:cubicBezTo>
                    <a:pt x="19" y="555"/>
                    <a:pt x="0" y="578"/>
                    <a:pt x="0" y="596"/>
                  </a:cubicBezTo>
                  <a:cubicBezTo>
                    <a:pt x="0" y="633"/>
                    <a:pt x="19" y="652"/>
                    <a:pt x="37" y="652"/>
                  </a:cubicBezTo>
                  <a:lnTo>
                    <a:pt x="1909" y="652"/>
                  </a:lnTo>
                  <a:lnTo>
                    <a:pt x="2463" y="92"/>
                  </a:lnTo>
                  <a:lnTo>
                    <a:pt x="3253" y="92"/>
                  </a:lnTo>
                  <a:cubicBezTo>
                    <a:pt x="3272" y="92"/>
                    <a:pt x="3295" y="74"/>
                    <a:pt x="3295" y="37"/>
                  </a:cubicBezTo>
                  <a:cubicBezTo>
                    <a:pt x="3295" y="19"/>
                    <a:pt x="3272" y="0"/>
                    <a:pt x="32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>
              <a:off x="2945913" y="3025876"/>
              <a:ext cx="895107" cy="245183"/>
            </a:xfrm>
            <a:custGeom>
              <a:avLst/>
              <a:gdLst/>
              <a:ahLst/>
              <a:cxnLst/>
              <a:rect l="l" t="t" r="r" b="b"/>
              <a:pathLst>
                <a:path w="2603" h="713" extrusionOk="0">
                  <a:moveTo>
                    <a:pt x="61" y="1"/>
                  </a:moveTo>
                  <a:cubicBezTo>
                    <a:pt x="19" y="1"/>
                    <a:pt x="1" y="19"/>
                    <a:pt x="1" y="56"/>
                  </a:cubicBezTo>
                  <a:cubicBezTo>
                    <a:pt x="1" y="75"/>
                    <a:pt x="19" y="98"/>
                    <a:pt x="61" y="98"/>
                  </a:cubicBezTo>
                  <a:lnTo>
                    <a:pt x="615" y="98"/>
                  </a:lnTo>
                  <a:lnTo>
                    <a:pt x="1216" y="712"/>
                  </a:lnTo>
                  <a:lnTo>
                    <a:pt x="2542" y="712"/>
                  </a:lnTo>
                  <a:cubicBezTo>
                    <a:pt x="2579" y="712"/>
                    <a:pt x="2602" y="675"/>
                    <a:pt x="2602" y="652"/>
                  </a:cubicBezTo>
                  <a:cubicBezTo>
                    <a:pt x="2602" y="634"/>
                    <a:pt x="2579" y="597"/>
                    <a:pt x="2542" y="597"/>
                  </a:cubicBezTo>
                  <a:lnTo>
                    <a:pt x="1253" y="597"/>
                  </a:lnTo>
                  <a:lnTo>
                    <a:pt x="6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>
              <a:off x="7944795" y="3025876"/>
              <a:ext cx="893043" cy="245183"/>
            </a:xfrm>
            <a:custGeom>
              <a:avLst/>
              <a:gdLst/>
              <a:ahLst/>
              <a:cxnLst/>
              <a:rect l="l" t="t" r="r" b="b"/>
              <a:pathLst>
                <a:path w="2597" h="713" extrusionOk="0">
                  <a:moveTo>
                    <a:pt x="1945" y="1"/>
                  </a:moveTo>
                  <a:lnTo>
                    <a:pt x="1326" y="597"/>
                  </a:lnTo>
                  <a:lnTo>
                    <a:pt x="56" y="597"/>
                  </a:lnTo>
                  <a:cubicBezTo>
                    <a:pt x="19" y="597"/>
                    <a:pt x="0" y="634"/>
                    <a:pt x="0" y="652"/>
                  </a:cubicBezTo>
                  <a:cubicBezTo>
                    <a:pt x="0" y="675"/>
                    <a:pt x="19" y="712"/>
                    <a:pt x="56" y="712"/>
                  </a:cubicBezTo>
                  <a:lnTo>
                    <a:pt x="1386" y="712"/>
                  </a:lnTo>
                  <a:lnTo>
                    <a:pt x="1982" y="98"/>
                  </a:lnTo>
                  <a:lnTo>
                    <a:pt x="2541" y="98"/>
                  </a:lnTo>
                  <a:cubicBezTo>
                    <a:pt x="2578" y="98"/>
                    <a:pt x="2597" y="75"/>
                    <a:pt x="2597" y="56"/>
                  </a:cubicBezTo>
                  <a:cubicBezTo>
                    <a:pt x="2597" y="19"/>
                    <a:pt x="2578" y="1"/>
                    <a:pt x="25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>
              <a:off x="2958636" y="3151390"/>
              <a:ext cx="232460" cy="33700"/>
            </a:xfrm>
            <a:custGeom>
              <a:avLst/>
              <a:gdLst/>
              <a:ahLst/>
              <a:cxnLst/>
              <a:rect l="l" t="t" r="r" b="b"/>
              <a:pathLst>
                <a:path w="676" h="98" extrusionOk="0">
                  <a:moveTo>
                    <a:pt x="61" y="1"/>
                  </a:moveTo>
                  <a:cubicBezTo>
                    <a:pt x="24" y="1"/>
                    <a:pt x="1" y="19"/>
                    <a:pt x="1" y="38"/>
                  </a:cubicBezTo>
                  <a:cubicBezTo>
                    <a:pt x="1" y="79"/>
                    <a:pt x="24" y="98"/>
                    <a:pt x="61" y="98"/>
                  </a:cubicBezTo>
                  <a:lnTo>
                    <a:pt x="638" y="98"/>
                  </a:lnTo>
                  <a:cubicBezTo>
                    <a:pt x="657" y="98"/>
                    <a:pt x="675" y="79"/>
                    <a:pt x="675" y="38"/>
                  </a:cubicBezTo>
                  <a:cubicBezTo>
                    <a:pt x="675" y="19"/>
                    <a:pt x="657" y="1"/>
                    <a:pt x="6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8586462" y="3151390"/>
              <a:ext cx="238649" cy="33700"/>
            </a:xfrm>
            <a:custGeom>
              <a:avLst/>
              <a:gdLst/>
              <a:ahLst/>
              <a:cxnLst/>
              <a:rect l="l" t="t" r="r" b="b"/>
              <a:pathLst>
                <a:path w="694" h="98" extrusionOk="0">
                  <a:moveTo>
                    <a:pt x="61" y="1"/>
                  </a:moveTo>
                  <a:cubicBezTo>
                    <a:pt x="19" y="1"/>
                    <a:pt x="1" y="19"/>
                    <a:pt x="1" y="38"/>
                  </a:cubicBezTo>
                  <a:cubicBezTo>
                    <a:pt x="1" y="79"/>
                    <a:pt x="19" y="98"/>
                    <a:pt x="61" y="98"/>
                  </a:cubicBezTo>
                  <a:lnTo>
                    <a:pt x="638" y="98"/>
                  </a:lnTo>
                  <a:cubicBezTo>
                    <a:pt x="657" y="98"/>
                    <a:pt x="694" y="79"/>
                    <a:pt x="694" y="38"/>
                  </a:cubicBezTo>
                  <a:cubicBezTo>
                    <a:pt x="694" y="19"/>
                    <a:pt x="657" y="1"/>
                    <a:pt x="6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>
              <a:off x="3443497" y="3038600"/>
              <a:ext cx="529224" cy="33700"/>
            </a:xfrm>
            <a:custGeom>
              <a:avLst/>
              <a:gdLst/>
              <a:ahLst/>
              <a:cxnLst/>
              <a:rect l="l" t="t" r="r" b="b"/>
              <a:pathLst>
                <a:path w="1539" h="98" extrusionOk="0">
                  <a:moveTo>
                    <a:pt x="37" y="1"/>
                  </a:moveTo>
                  <a:cubicBezTo>
                    <a:pt x="18" y="1"/>
                    <a:pt x="0" y="19"/>
                    <a:pt x="0" y="61"/>
                  </a:cubicBezTo>
                  <a:cubicBezTo>
                    <a:pt x="0" y="79"/>
                    <a:pt x="18" y="98"/>
                    <a:pt x="37" y="98"/>
                  </a:cubicBezTo>
                  <a:lnTo>
                    <a:pt x="1479" y="98"/>
                  </a:lnTo>
                  <a:cubicBezTo>
                    <a:pt x="1502" y="98"/>
                    <a:pt x="1539" y="79"/>
                    <a:pt x="1539" y="61"/>
                  </a:cubicBezTo>
                  <a:cubicBezTo>
                    <a:pt x="1539" y="19"/>
                    <a:pt x="1502" y="1"/>
                    <a:pt x="14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>
              <a:off x="7812748" y="3038600"/>
              <a:ext cx="529568" cy="33700"/>
            </a:xfrm>
            <a:custGeom>
              <a:avLst/>
              <a:gdLst/>
              <a:ahLst/>
              <a:cxnLst/>
              <a:rect l="l" t="t" r="r" b="b"/>
              <a:pathLst>
                <a:path w="1540" h="98" extrusionOk="0">
                  <a:moveTo>
                    <a:pt x="56" y="1"/>
                  </a:moveTo>
                  <a:cubicBezTo>
                    <a:pt x="19" y="1"/>
                    <a:pt x="1" y="19"/>
                    <a:pt x="1" y="61"/>
                  </a:cubicBezTo>
                  <a:cubicBezTo>
                    <a:pt x="1" y="79"/>
                    <a:pt x="19" y="98"/>
                    <a:pt x="56" y="98"/>
                  </a:cubicBezTo>
                  <a:lnTo>
                    <a:pt x="1502" y="98"/>
                  </a:lnTo>
                  <a:cubicBezTo>
                    <a:pt x="1521" y="98"/>
                    <a:pt x="1539" y="79"/>
                    <a:pt x="1539" y="61"/>
                  </a:cubicBezTo>
                  <a:cubicBezTo>
                    <a:pt x="1539" y="19"/>
                    <a:pt x="1521" y="1"/>
                    <a:pt x="15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>
              <a:off x="4190045" y="1483261"/>
              <a:ext cx="3495833" cy="2277140"/>
            </a:xfrm>
            <a:custGeom>
              <a:avLst/>
              <a:gdLst/>
              <a:ahLst/>
              <a:cxnLst/>
              <a:rect l="l" t="t" r="r" b="b"/>
              <a:pathLst>
                <a:path w="10166" h="6622" extrusionOk="0">
                  <a:moveTo>
                    <a:pt x="4894" y="0"/>
                  </a:moveTo>
                  <a:cubicBezTo>
                    <a:pt x="3314" y="0"/>
                    <a:pt x="2043" y="1289"/>
                    <a:pt x="2043" y="2851"/>
                  </a:cubicBezTo>
                  <a:lnTo>
                    <a:pt x="2043" y="3082"/>
                  </a:lnTo>
                  <a:cubicBezTo>
                    <a:pt x="1964" y="3082"/>
                    <a:pt x="1872" y="3059"/>
                    <a:pt x="1775" y="3059"/>
                  </a:cubicBezTo>
                  <a:cubicBezTo>
                    <a:pt x="791" y="3059"/>
                    <a:pt x="1" y="3849"/>
                    <a:pt x="1" y="4833"/>
                  </a:cubicBezTo>
                  <a:cubicBezTo>
                    <a:pt x="1" y="5813"/>
                    <a:pt x="791" y="6621"/>
                    <a:pt x="1775" y="6621"/>
                  </a:cubicBezTo>
                  <a:lnTo>
                    <a:pt x="8087" y="6621"/>
                  </a:lnTo>
                  <a:cubicBezTo>
                    <a:pt x="9242" y="6621"/>
                    <a:pt x="10166" y="5679"/>
                    <a:pt x="10166" y="4524"/>
                  </a:cubicBezTo>
                  <a:cubicBezTo>
                    <a:pt x="10166" y="3368"/>
                    <a:pt x="9242" y="2444"/>
                    <a:pt x="8087" y="2444"/>
                  </a:cubicBezTo>
                  <a:cubicBezTo>
                    <a:pt x="7971" y="2444"/>
                    <a:pt x="7837" y="2463"/>
                    <a:pt x="7722" y="2481"/>
                  </a:cubicBezTo>
                  <a:cubicBezTo>
                    <a:pt x="7532" y="1058"/>
                    <a:pt x="6317" y="0"/>
                    <a:pt x="4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>
              <a:off x="4164599" y="1470538"/>
              <a:ext cx="3521280" cy="2296053"/>
            </a:xfrm>
            <a:custGeom>
              <a:avLst/>
              <a:gdLst/>
              <a:ahLst/>
              <a:cxnLst/>
              <a:rect l="l" t="t" r="r" b="b"/>
              <a:pathLst>
                <a:path w="10240" h="6677" extrusionOk="0">
                  <a:moveTo>
                    <a:pt x="4926" y="74"/>
                  </a:moveTo>
                  <a:cubicBezTo>
                    <a:pt x="6336" y="74"/>
                    <a:pt x="7528" y="1114"/>
                    <a:pt x="7722" y="2518"/>
                  </a:cubicBezTo>
                  <a:lnTo>
                    <a:pt x="7722" y="2560"/>
                  </a:lnTo>
                  <a:lnTo>
                    <a:pt x="7759" y="2541"/>
                  </a:lnTo>
                  <a:cubicBezTo>
                    <a:pt x="7893" y="2518"/>
                    <a:pt x="8008" y="2500"/>
                    <a:pt x="8124" y="2500"/>
                  </a:cubicBezTo>
                  <a:cubicBezTo>
                    <a:pt x="9260" y="2500"/>
                    <a:pt x="10166" y="3424"/>
                    <a:pt x="10166" y="4561"/>
                  </a:cubicBezTo>
                  <a:cubicBezTo>
                    <a:pt x="10166" y="5697"/>
                    <a:pt x="9260" y="6603"/>
                    <a:pt x="8124" y="6603"/>
                  </a:cubicBezTo>
                  <a:lnTo>
                    <a:pt x="1807" y="6603"/>
                  </a:lnTo>
                  <a:cubicBezTo>
                    <a:pt x="846" y="6603"/>
                    <a:pt x="56" y="5831"/>
                    <a:pt x="56" y="4870"/>
                  </a:cubicBezTo>
                  <a:cubicBezTo>
                    <a:pt x="75" y="3904"/>
                    <a:pt x="846" y="3137"/>
                    <a:pt x="1807" y="3137"/>
                  </a:cubicBezTo>
                  <a:cubicBezTo>
                    <a:pt x="1904" y="3137"/>
                    <a:pt x="1983" y="3137"/>
                    <a:pt x="2080" y="3156"/>
                  </a:cubicBezTo>
                  <a:lnTo>
                    <a:pt x="2117" y="3156"/>
                  </a:lnTo>
                  <a:lnTo>
                    <a:pt x="2117" y="3119"/>
                  </a:lnTo>
                  <a:lnTo>
                    <a:pt x="2117" y="2888"/>
                  </a:lnTo>
                  <a:cubicBezTo>
                    <a:pt x="2117" y="1326"/>
                    <a:pt x="3369" y="74"/>
                    <a:pt x="4926" y="74"/>
                  </a:cubicBezTo>
                  <a:close/>
                  <a:moveTo>
                    <a:pt x="4926" y="0"/>
                  </a:moveTo>
                  <a:cubicBezTo>
                    <a:pt x="3332" y="0"/>
                    <a:pt x="2038" y="1289"/>
                    <a:pt x="2038" y="2888"/>
                  </a:cubicBezTo>
                  <a:lnTo>
                    <a:pt x="2038" y="3077"/>
                  </a:lnTo>
                  <a:cubicBezTo>
                    <a:pt x="1964" y="3059"/>
                    <a:pt x="1886" y="3059"/>
                    <a:pt x="1807" y="3059"/>
                  </a:cubicBezTo>
                  <a:cubicBezTo>
                    <a:pt x="809" y="3059"/>
                    <a:pt x="1" y="3867"/>
                    <a:pt x="1" y="4870"/>
                  </a:cubicBezTo>
                  <a:cubicBezTo>
                    <a:pt x="1" y="5868"/>
                    <a:pt x="809" y="6677"/>
                    <a:pt x="1807" y="6677"/>
                  </a:cubicBezTo>
                  <a:lnTo>
                    <a:pt x="8124" y="6677"/>
                  </a:lnTo>
                  <a:cubicBezTo>
                    <a:pt x="9297" y="6677"/>
                    <a:pt x="10240" y="5734"/>
                    <a:pt x="10240" y="4561"/>
                  </a:cubicBezTo>
                  <a:cubicBezTo>
                    <a:pt x="10240" y="3387"/>
                    <a:pt x="9297" y="2444"/>
                    <a:pt x="8124" y="2444"/>
                  </a:cubicBezTo>
                  <a:cubicBezTo>
                    <a:pt x="8008" y="2444"/>
                    <a:pt x="7893" y="2444"/>
                    <a:pt x="7777" y="2463"/>
                  </a:cubicBezTo>
                  <a:cubicBezTo>
                    <a:pt x="7565" y="1058"/>
                    <a:pt x="6373" y="0"/>
                    <a:pt x="492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1" name="Google Shape;881;p37"/>
            <p:cNvGrpSpPr/>
            <p:nvPr/>
          </p:nvGrpSpPr>
          <p:grpSpPr>
            <a:xfrm>
              <a:off x="430825" y="1382850"/>
              <a:ext cx="2469366" cy="2835249"/>
              <a:chOff x="430825" y="1382850"/>
              <a:chExt cx="2469366" cy="2835249"/>
            </a:xfrm>
          </p:grpSpPr>
          <p:sp>
            <p:nvSpPr>
              <p:cNvPr id="882" name="Google Shape;882;p37"/>
              <p:cNvSpPr/>
              <p:nvPr/>
            </p:nvSpPr>
            <p:spPr>
              <a:xfrm>
                <a:off x="443548" y="1397293"/>
                <a:ext cx="2443920" cy="2806364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8161" extrusionOk="0">
                    <a:moveTo>
                      <a:pt x="425" y="1"/>
                    </a:moveTo>
                    <a:cubicBezTo>
                      <a:pt x="176" y="1"/>
                      <a:pt x="0" y="190"/>
                      <a:pt x="0" y="421"/>
                    </a:cubicBezTo>
                    <a:lnTo>
                      <a:pt x="0" y="7740"/>
                    </a:lnTo>
                    <a:cubicBezTo>
                      <a:pt x="0" y="7989"/>
                      <a:pt x="176" y="8160"/>
                      <a:pt x="425" y="8160"/>
                    </a:cubicBezTo>
                    <a:lnTo>
                      <a:pt x="6682" y="8160"/>
                    </a:lnTo>
                    <a:cubicBezTo>
                      <a:pt x="6913" y="8160"/>
                      <a:pt x="7107" y="7989"/>
                      <a:pt x="7107" y="7740"/>
                    </a:cubicBezTo>
                    <a:lnTo>
                      <a:pt x="7107" y="421"/>
                    </a:lnTo>
                    <a:cubicBezTo>
                      <a:pt x="7107" y="190"/>
                      <a:pt x="6913" y="1"/>
                      <a:pt x="66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7"/>
              <p:cNvSpPr/>
              <p:nvPr/>
            </p:nvSpPr>
            <p:spPr>
              <a:xfrm>
                <a:off x="430825" y="1382850"/>
                <a:ext cx="2469366" cy="2835249"/>
              </a:xfrm>
              <a:custGeom>
                <a:avLst/>
                <a:gdLst/>
                <a:ahLst/>
                <a:cxnLst/>
                <a:rect l="l" t="t" r="r" b="b"/>
                <a:pathLst>
                  <a:path w="7181" h="8245" extrusionOk="0">
                    <a:moveTo>
                      <a:pt x="6719" y="79"/>
                    </a:moveTo>
                    <a:cubicBezTo>
                      <a:pt x="6931" y="79"/>
                      <a:pt x="7102" y="255"/>
                      <a:pt x="7102" y="463"/>
                    </a:cubicBezTo>
                    <a:lnTo>
                      <a:pt x="7102" y="7782"/>
                    </a:lnTo>
                    <a:cubicBezTo>
                      <a:pt x="7102" y="8013"/>
                      <a:pt x="6931" y="8165"/>
                      <a:pt x="6719" y="8165"/>
                    </a:cubicBezTo>
                    <a:lnTo>
                      <a:pt x="462" y="8165"/>
                    </a:lnTo>
                    <a:cubicBezTo>
                      <a:pt x="231" y="8165"/>
                      <a:pt x="74" y="8013"/>
                      <a:pt x="74" y="7782"/>
                    </a:cubicBezTo>
                    <a:lnTo>
                      <a:pt x="74" y="463"/>
                    </a:lnTo>
                    <a:cubicBezTo>
                      <a:pt x="74" y="255"/>
                      <a:pt x="231" y="79"/>
                      <a:pt x="462" y="79"/>
                    </a:cubicBezTo>
                    <a:close/>
                    <a:moveTo>
                      <a:pt x="462" y="1"/>
                    </a:moveTo>
                    <a:cubicBezTo>
                      <a:pt x="190" y="1"/>
                      <a:pt x="0" y="213"/>
                      <a:pt x="0" y="463"/>
                    </a:cubicBezTo>
                    <a:lnTo>
                      <a:pt x="0" y="7782"/>
                    </a:lnTo>
                    <a:cubicBezTo>
                      <a:pt x="0" y="8050"/>
                      <a:pt x="190" y="8244"/>
                      <a:pt x="462" y="8244"/>
                    </a:cubicBezTo>
                    <a:lnTo>
                      <a:pt x="6719" y="8244"/>
                    </a:lnTo>
                    <a:cubicBezTo>
                      <a:pt x="6968" y="8244"/>
                      <a:pt x="7181" y="8050"/>
                      <a:pt x="7181" y="7782"/>
                    </a:cubicBezTo>
                    <a:lnTo>
                      <a:pt x="7181" y="463"/>
                    </a:lnTo>
                    <a:cubicBezTo>
                      <a:pt x="7181" y="213"/>
                      <a:pt x="6968" y="1"/>
                      <a:pt x="67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7"/>
              <p:cNvSpPr/>
              <p:nvPr/>
            </p:nvSpPr>
            <p:spPr>
              <a:xfrm>
                <a:off x="569062" y="1562696"/>
                <a:ext cx="2245504" cy="569113"/>
              </a:xfrm>
              <a:custGeom>
                <a:avLst/>
                <a:gdLst/>
                <a:ahLst/>
                <a:cxnLst/>
                <a:rect l="l" t="t" r="r" b="b"/>
                <a:pathLst>
                  <a:path w="6530" h="1655" extrusionOk="0">
                    <a:moveTo>
                      <a:pt x="231" y="0"/>
                    </a:moveTo>
                    <a:cubicBezTo>
                      <a:pt x="97" y="0"/>
                      <a:pt x="0" y="97"/>
                      <a:pt x="0" y="213"/>
                    </a:cubicBezTo>
                    <a:lnTo>
                      <a:pt x="0" y="1423"/>
                    </a:lnTo>
                    <a:cubicBezTo>
                      <a:pt x="0" y="1557"/>
                      <a:pt x="97" y="1654"/>
                      <a:pt x="231" y="1654"/>
                    </a:cubicBezTo>
                    <a:lnTo>
                      <a:pt x="6298" y="1654"/>
                    </a:lnTo>
                    <a:cubicBezTo>
                      <a:pt x="6432" y="1654"/>
                      <a:pt x="6529" y="1557"/>
                      <a:pt x="6529" y="1423"/>
                    </a:cubicBezTo>
                    <a:lnTo>
                      <a:pt x="6529" y="213"/>
                    </a:lnTo>
                    <a:cubicBezTo>
                      <a:pt x="6529" y="97"/>
                      <a:pt x="6432" y="0"/>
                      <a:pt x="62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7"/>
              <p:cNvSpPr/>
              <p:nvPr/>
            </p:nvSpPr>
            <p:spPr>
              <a:xfrm>
                <a:off x="556339" y="1549972"/>
                <a:ext cx="2270950" cy="595935"/>
              </a:xfrm>
              <a:custGeom>
                <a:avLst/>
                <a:gdLst/>
                <a:ahLst/>
                <a:cxnLst/>
                <a:rect l="l" t="t" r="r" b="b"/>
                <a:pathLst>
                  <a:path w="6604" h="1733" extrusionOk="0">
                    <a:moveTo>
                      <a:pt x="6335" y="74"/>
                    </a:moveTo>
                    <a:cubicBezTo>
                      <a:pt x="6451" y="74"/>
                      <a:pt x="6525" y="153"/>
                      <a:pt x="6525" y="250"/>
                    </a:cubicBezTo>
                    <a:lnTo>
                      <a:pt x="6525" y="1460"/>
                    </a:lnTo>
                    <a:cubicBezTo>
                      <a:pt x="6525" y="1576"/>
                      <a:pt x="6451" y="1654"/>
                      <a:pt x="6335" y="1654"/>
                    </a:cubicBezTo>
                    <a:lnTo>
                      <a:pt x="268" y="1654"/>
                    </a:lnTo>
                    <a:cubicBezTo>
                      <a:pt x="153" y="1654"/>
                      <a:pt x="79" y="1576"/>
                      <a:pt x="79" y="1460"/>
                    </a:cubicBezTo>
                    <a:lnTo>
                      <a:pt x="79" y="250"/>
                    </a:lnTo>
                    <a:cubicBezTo>
                      <a:pt x="79" y="153"/>
                      <a:pt x="153" y="74"/>
                      <a:pt x="268" y="74"/>
                    </a:cubicBezTo>
                    <a:close/>
                    <a:moveTo>
                      <a:pt x="268" y="0"/>
                    </a:moveTo>
                    <a:cubicBezTo>
                      <a:pt x="116" y="0"/>
                      <a:pt x="0" y="116"/>
                      <a:pt x="0" y="250"/>
                    </a:cubicBezTo>
                    <a:lnTo>
                      <a:pt x="0" y="1460"/>
                    </a:lnTo>
                    <a:cubicBezTo>
                      <a:pt x="0" y="1617"/>
                      <a:pt x="116" y="1733"/>
                      <a:pt x="268" y="1733"/>
                    </a:cubicBezTo>
                    <a:lnTo>
                      <a:pt x="6335" y="1733"/>
                    </a:lnTo>
                    <a:cubicBezTo>
                      <a:pt x="6488" y="1733"/>
                      <a:pt x="6603" y="1617"/>
                      <a:pt x="6603" y="1460"/>
                    </a:cubicBezTo>
                    <a:lnTo>
                      <a:pt x="6603" y="250"/>
                    </a:lnTo>
                    <a:cubicBezTo>
                      <a:pt x="6603" y="116"/>
                      <a:pt x="6488" y="0"/>
                      <a:pt x="633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7"/>
              <p:cNvSpPr/>
              <p:nvPr/>
            </p:nvSpPr>
            <p:spPr>
              <a:xfrm>
                <a:off x="569062" y="2283798"/>
                <a:ext cx="2245504" cy="569113"/>
              </a:xfrm>
              <a:custGeom>
                <a:avLst/>
                <a:gdLst/>
                <a:ahLst/>
                <a:cxnLst/>
                <a:rect l="l" t="t" r="r" b="b"/>
                <a:pathLst>
                  <a:path w="6530" h="1655" extrusionOk="0">
                    <a:moveTo>
                      <a:pt x="231" y="1"/>
                    </a:moveTo>
                    <a:cubicBezTo>
                      <a:pt x="97" y="1"/>
                      <a:pt x="0" y="98"/>
                      <a:pt x="0" y="232"/>
                    </a:cubicBezTo>
                    <a:lnTo>
                      <a:pt x="0" y="1447"/>
                    </a:lnTo>
                    <a:cubicBezTo>
                      <a:pt x="0" y="1563"/>
                      <a:pt x="97" y="1655"/>
                      <a:pt x="231" y="1655"/>
                    </a:cubicBezTo>
                    <a:lnTo>
                      <a:pt x="6298" y="1655"/>
                    </a:lnTo>
                    <a:cubicBezTo>
                      <a:pt x="6432" y="1655"/>
                      <a:pt x="6529" y="1563"/>
                      <a:pt x="6529" y="1447"/>
                    </a:cubicBezTo>
                    <a:lnTo>
                      <a:pt x="6529" y="232"/>
                    </a:lnTo>
                    <a:cubicBezTo>
                      <a:pt x="6529" y="98"/>
                      <a:pt x="6432" y="1"/>
                      <a:pt x="6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7"/>
              <p:cNvSpPr/>
              <p:nvPr/>
            </p:nvSpPr>
            <p:spPr>
              <a:xfrm>
                <a:off x="556339" y="2271075"/>
                <a:ext cx="2270950" cy="596279"/>
              </a:xfrm>
              <a:custGeom>
                <a:avLst/>
                <a:gdLst/>
                <a:ahLst/>
                <a:cxnLst/>
                <a:rect l="l" t="t" r="r" b="b"/>
                <a:pathLst>
                  <a:path w="6604" h="1734" extrusionOk="0">
                    <a:moveTo>
                      <a:pt x="6335" y="75"/>
                    </a:moveTo>
                    <a:cubicBezTo>
                      <a:pt x="6451" y="75"/>
                      <a:pt x="6525" y="153"/>
                      <a:pt x="6525" y="269"/>
                    </a:cubicBezTo>
                    <a:lnTo>
                      <a:pt x="6525" y="1484"/>
                    </a:lnTo>
                    <a:cubicBezTo>
                      <a:pt x="6525" y="1576"/>
                      <a:pt x="6451" y="1655"/>
                      <a:pt x="6335" y="1655"/>
                    </a:cubicBezTo>
                    <a:lnTo>
                      <a:pt x="268" y="1655"/>
                    </a:lnTo>
                    <a:cubicBezTo>
                      <a:pt x="153" y="1655"/>
                      <a:pt x="79" y="1576"/>
                      <a:pt x="79" y="1484"/>
                    </a:cubicBezTo>
                    <a:lnTo>
                      <a:pt x="79" y="269"/>
                    </a:lnTo>
                    <a:cubicBezTo>
                      <a:pt x="79" y="153"/>
                      <a:pt x="153" y="75"/>
                      <a:pt x="268" y="75"/>
                    </a:cubicBezTo>
                    <a:close/>
                    <a:moveTo>
                      <a:pt x="268" y="1"/>
                    </a:moveTo>
                    <a:cubicBezTo>
                      <a:pt x="116" y="1"/>
                      <a:pt x="0" y="116"/>
                      <a:pt x="0" y="269"/>
                    </a:cubicBezTo>
                    <a:lnTo>
                      <a:pt x="0" y="1484"/>
                    </a:lnTo>
                    <a:cubicBezTo>
                      <a:pt x="0" y="1618"/>
                      <a:pt x="116" y="1734"/>
                      <a:pt x="268" y="1734"/>
                    </a:cubicBezTo>
                    <a:lnTo>
                      <a:pt x="6335" y="1734"/>
                    </a:lnTo>
                    <a:cubicBezTo>
                      <a:pt x="6488" y="1734"/>
                      <a:pt x="6603" y="1618"/>
                      <a:pt x="6603" y="1484"/>
                    </a:cubicBezTo>
                    <a:lnTo>
                      <a:pt x="6603" y="269"/>
                    </a:lnTo>
                    <a:cubicBezTo>
                      <a:pt x="6603" y="116"/>
                      <a:pt x="6488" y="1"/>
                      <a:pt x="633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7"/>
              <p:cNvSpPr/>
              <p:nvPr/>
            </p:nvSpPr>
            <p:spPr>
              <a:xfrm>
                <a:off x="569062" y="2959165"/>
                <a:ext cx="2245504" cy="577022"/>
              </a:xfrm>
              <a:custGeom>
                <a:avLst/>
                <a:gdLst/>
                <a:ahLst/>
                <a:cxnLst/>
                <a:rect l="l" t="t" r="r" b="b"/>
                <a:pathLst>
                  <a:path w="6530" h="1678" extrusionOk="0">
                    <a:moveTo>
                      <a:pt x="231" y="1"/>
                    </a:moveTo>
                    <a:cubicBezTo>
                      <a:pt x="97" y="1"/>
                      <a:pt x="0" y="116"/>
                      <a:pt x="0" y="232"/>
                    </a:cubicBezTo>
                    <a:lnTo>
                      <a:pt x="0" y="1447"/>
                    </a:lnTo>
                    <a:cubicBezTo>
                      <a:pt x="0" y="1581"/>
                      <a:pt x="97" y="1678"/>
                      <a:pt x="231" y="1678"/>
                    </a:cubicBezTo>
                    <a:lnTo>
                      <a:pt x="6298" y="1678"/>
                    </a:lnTo>
                    <a:cubicBezTo>
                      <a:pt x="6432" y="1678"/>
                      <a:pt x="6529" y="1581"/>
                      <a:pt x="6529" y="1447"/>
                    </a:cubicBezTo>
                    <a:lnTo>
                      <a:pt x="6529" y="232"/>
                    </a:lnTo>
                    <a:cubicBezTo>
                      <a:pt x="6529" y="116"/>
                      <a:pt x="6432" y="1"/>
                      <a:pt x="62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7"/>
              <p:cNvSpPr/>
              <p:nvPr/>
            </p:nvSpPr>
            <p:spPr>
              <a:xfrm>
                <a:off x="556339" y="2946442"/>
                <a:ext cx="2270950" cy="602469"/>
              </a:xfrm>
              <a:custGeom>
                <a:avLst/>
                <a:gdLst/>
                <a:ahLst/>
                <a:cxnLst/>
                <a:rect l="l" t="t" r="r" b="b"/>
                <a:pathLst>
                  <a:path w="6604" h="1752" extrusionOk="0">
                    <a:moveTo>
                      <a:pt x="6335" y="74"/>
                    </a:moveTo>
                    <a:cubicBezTo>
                      <a:pt x="6451" y="74"/>
                      <a:pt x="6525" y="172"/>
                      <a:pt x="6525" y="269"/>
                    </a:cubicBezTo>
                    <a:lnTo>
                      <a:pt x="6525" y="1484"/>
                    </a:lnTo>
                    <a:cubicBezTo>
                      <a:pt x="6525" y="1576"/>
                      <a:pt x="6451" y="1673"/>
                      <a:pt x="6335" y="1673"/>
                    </a:cubicBezTo>
                    <a:lnTo>
                      <a:pt x="268" y="1673"/>
                    </a:lnTo>
                    <a:cubicBezTo>
                      <a:pt x="153" y="1673"/>
                      <a:pt x="79" y="1576"/>
                      <a:pt x="79" y="1484"/>
                    </a:cubicBezTo>
                    <a:lnTo>
                      <a:pt x="79" y="269"/>
                    </a:lnTo>
                    <a:cubicBezTo>
                      <a:pt x="79" y="172"/>
                      <a:pt x="153" y="74"/>
                      <a:pt x="268" y="74"/>
                    </a:cubicBezTo>
                    <a:close/>
                    <a:moveTo>
                      <a:pt x="268" y="1"/>
                    </a:moveTo>
                    <a:cubicBezTo>
                      <a:pt x="116" y="1"/>
                      <a:pt x="0" y="116"/>
                      <a:pt x="0" y="269"/>
                    </a:cubicBezTo>
                    <a:lnTo>
                      <a:pt x="0" y="1484"/>
                    </a:lnTo>
                    <a:cubicBezTo>
                      <a:pt x="0" y="1636"/>
                      <a:pt x="116" y="1752"/>
                      <a:pt x="268" y="1752"/>
                    </a:cubicBezTo>
                    <a:lnTo>
                      <a:pt x="6335" y="1752"/>
                    </a:lnTo>
                    <a:cubicBezTo>
                      <a:pt x="6488" y="1752"/>
                      <a:pt x="6603" y="1636"/>
                      <a:pt x="6603" y="1484"/>
                    </a:cubicBezTo>
                    <a:lnTo>
                      <a:pt x="6603" y="269"/>
                    </a:lnTo>
                    <a:cubicBezTo>
                      <a:pt x="6603" y="116"/>
                      <a:pt x="6488" y="1"/>
                      <a:pt x="633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7"/>
              <p:cNvSpPr/>
              <p:nvPr/>
            </p:nvSpPr>
            <p:spPr>
              <a:xfrm>
                <a:off x="721398" y="1688209"/>
                <a:ext cx="788505" cy="318084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925" extrusionOk="0">
                    <a:moveTo>
                      <a:pt x="214" y="0"/>
                    </a:moveTo>
                    <a:cubicBezTo>
                      <a:pt x="98" y="0"/>
                      <a:pt x="1" y="97"/>
                      <a:pt x="1" y="231"/>
                    </a:cubicBezTo>
                    <a:lnTo>
                      <a:pt x="1" y="693"/>
                    </a:lnTo>
                    <a:cubicBezTo>
                      <a:pt x="1" y="809"/>
                      <a:pt x="98" y="924"/>
                      <a:pt x="214" y="924"/>
                    </a:cubicBezTo>
                    <a:lnTo>
                      <a:pt x="2062" y="924"/>
                    </a:lnTo>
                    <a:cubicBezTo>
                      <a:pt x="2196" y="924"/>
                      <a:pt x="2293" y="809"/>
                      <a:pt x="2293" y="693"/>
                    </a:cubicBezTo>
                    <a:lnTo>
                      <a:pt x="2293" y="231"/>
                    </a:lnTo>
                    <a:cubicBezTo>
                      <a:pt x="2293" y="97"/>
                      <a:pt x="2196" y="0"/>
                      <a:pt x="20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7"/>
              <p:cNvSpPr/>
              <p:nvPr/>
            </p:nvSpPr>
            <p:spPr>
              <a:xfrm>
                <a:off x="709018" y="1675486"/>
                <a:ext cx="813608" cy="343531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999" extrusionOk="0">
                    <a:moveTo>
                      <a:pt x="2098" y="74"/>
                    </a:moveTo>
                    <a:cubicBezTo>
                      <a:pt x="2213" y="74"/>
                      <a:pt x="2292" y="153"/>
                      <a:pt x="2292" y="268"/>
                    </a:cubicBezTo>
                    <a:lnTo>
                      <a:pt x="2292" y="730"/>
                    </a:lnTo>
                    <a:cubicBezTo>
                      <a:pt x="2292" y="827"/>
                      <a:pt x="2213" y="924"/>
                      <a:pt x="2098" y="924"/>
                    </a:cubicBezTo>
                    <a:lnTo>
                      <a:pt x="250" y="924"/>
                    </a:lnTo>
                    <a:cubicBezTo>
                      <a:pt x="152" y="924"/>
                      <a:pt x="74" y="827"/>
                      <a:pt x="74" y="730"/>
                    </a:cubicBezTo>
                    <a:lnTo>
                      <a:pt x="74" y="268"/>
                    </a:lnTo>
                    <a:cubicBezTo>
                      <a:pt x="74" y="153"/>
                      <a:pt x="152" y="74"/>
                      <a:pt x="250" y="74"/>
                    </a:cubicBezTo>
                    <a:close/>
                    <a:moveTo>
                      <a:pt x="250" y="0"/>
                    </a:moveTo>
                    <a:cubicBezTo>
                      <a:pt x="116" y="0"/>
                      <a:pt x="0" y="116"/>
                      <a:pt x="0" y="268"/>
                    </a:cubicBezTo>
                    <a:lnTo>
                      <a:pt x="0" y="730"/>
                    </a:lnTo>
                    <a:cubicBezTo>
                      <a:pt x="0" y="864"/>
                      <a:pt x="116" y="998"/>
                      <a:pt x="250" y="998"/>
                    </a:cubicBezTo>
                    <a:lnTo>
                      <a:pt x="2098" y="998"/>
                    </a:lnTo>
                    <a:cubicBezTo>
                      <a:pt x="2250" y="998"/>
                      <a:pt x="2366" y="864"/>
                      <a:pt x="2366" y="730"/>
                    </a:cubicBezTo>
                    <a:lnTo>
                      <a:pt x="2366" y="268"/>
                    </a:lnTo>
                    <a:cubicBezTo>
                      <a:pt x="2366" y="116"/>
                      <a:pt x="2250" y="0"/>
                      <a:pt x="209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7"/>
              <p:cNvSpPr/>
              <p:nvPr/>
            </p:nvSpPr>
            <p:spPr>
              <a:xfrm>
                <a:off x="1635068" y="1614964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8" y="1"/>
                    </a:moveTo>
                    <a:cubicBezTo>
                      <a:pt x="38" y="1"/>
                      <a:pt x="1" y="42"/>
                      <a:pt x="1" y="98"/>
                    </a:cubicBezTo>
                    <a:lnTo>
                      <a:pt x="1" y="273"/>
                    </a:lnTo>
                    <a:cubicBezTo>
                      <a:pt x="1" y="310"/>
                      <a:pt x="38" y="366"/>
                      <a:pt x="98" y="366"/>
                    </a:cubicBezTo>
                    <a:lnTo>
                      <a:pt x="269" y="366"/>
                    </a:lnTo>
                    <a:cubicBezTo>
                      <a:pt x="310" y="366"/>
                      <a:pt x="366" y="310"/>
                      <a:pt x="366" y="273"/>
                    </a:cubicBezTo>
                    <a:lnTo>
                      <a:pt x="366" y="98"/>
                    </a:lnTo>
                    <a:cubicBezTo>
                      <a:pt x="366" y="42"/>
                      <a:pt x="310" y="1"/>
                      <a:pt x="2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7"/>
              <p:cNvSpPr/>
              <p:nvPr/>
            </p:nvSpPr>
            <p:spPr>
              <a:xfrm>
                <a:off x="1622345" y="1602241"/>
                <a:ext cx="153024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5" extrusionOk="0">
                    <a:moveTo>
                      <a:pt x="306" y="79"/>
                    </a:moveTo>
                    <a:cubicBezTo>
                      <a:pt x="329" y="79"/>
                      <a:pt x="366" y="98"/>
                      <a:pt x="366" y="135"/>
                    </a:cubicBezTo>
                    <a:lnTo>
                      <a:pt x="366" y="310"/>
                    </a:lnTo>
                    <a:cubicBezTo>
                      <a:pt x="366" y="329"/>
                      <a:pt x="329" y="366"/>
                      <a:pt x="306" y="366"/>
                    </a:cubicBezTo>
                    <a:lnTo>
                      <a:pt x="135" y="366"/>
                    </a:lnTo>
                    <a:cubicBezTo>
                      <a:pt x="98" y="366"/>
                      <a:pt x="75" y="329"/>
                      <a:pt x="75" y="310"/>
                    </a:cubicBezTo>
                    <a:lnTo>
                      <a:pt x="75" y="135"/>
                    </a:lnTo>
                    <a:cubicBezTo>
                      <a:pt x="75" y="98"/>
                      <a:pt x="98" y="79"/>
                      <a:pt x="135" y="79"/>
                    </a:cubicBezTo>
                    <a:close/>
                    <a:moveTo>
                      <a:pt x="135" y="1"/>
                    </a:moveTo>
                    <a:cubicBezTo>
                      <a:pt x="56" y="1"/>
                      <a:pt x="1" y="56"/>
                      <a:pt x="1" y="135"/>
                    </a:cubicBezTo>
                    <a:lnTo>
                      <a:pt x="1" y="310"/>
                    </a:lnTo>
                    <a:cubicBezTo>
                      <a:pt x="1" y="384"/>
                      <a:pt x="56" y="444"/>
                      <a:pt x="135" y="444"/>
                    </a:cubicBezTo>
                    <a:lnTo>
                      <a:pt x="306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35"/>
                    </a:lnTo>
                    <a:cubicBezTo>
                      <a:pt x="444" y="56"/>
                      <a:pt x="384" y="1"/>
                      <a:pt x="3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7"/>
              <p:cNvSpPr/>
              <p:nvPr/>
            </p:nvSpPr>
            <p:spPr>
              <a:xfrm>
                <a:off x="1635068" y="2336411"/>
                <a:ext cx="125858" cy="127234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70" extrusionOk="0">
                    <a:moveTo>
                      <a:pt x="98" y="0"/>
                    </a:moveTo>
                    <a:cubicBezTo>
                      <a:pt x="38" y="0"/>
                      <a:pt x="1" y="60"/>
                      <a:pt x="1" y="116"/>
                    </a:cubicBezTo>
                    <a:lnTo>
                      <a:pt x="1" y="273"/>
                    </a:lnTo>
                    <a:cubicBezTo>
                      <a:pt x="1" y="328"/>
                      <a:pt x="38" y="370"/>
                      <a:pt x="98" y="370"/>
                    </a:cubicBezTo>
                    <a:lnTo>
                      <a:pt x="269" y="370"/>
                    </a:lnTo>
                    <a:cubicBezTo>
                      <a:pt x="310" y="370"/>
                      <a:pt x="366" y="328"/>
                      <a:pt x="366" y="273"/>
                    </a:cubicBezTo>
                    <a:lnTo>
                      <a:pt x="366" y="116"/>
                    </a:lnTo>
                    <a:cubicBezTo>
                      <a:pt x="366" y="60"/>
                      <a:pt x="310" y="0"/>
                      <a:pt x="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7"/>
              <p:cNvSpPr/>
              <p:nvPr/>
            </p:nvSpPr>
            <p:spPr>
              <a:xfrm>
                <a:off x="1622345" y="2323687"/>
                <a:ext cx="153024" cy="15268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4" extrusionOk="0">
                    <a:moveTo>
                      <a:pt x="306" y="79"/>
                    </a:moveTo>
                    <a:cubicBezTo>
                      <a:pt x="329" y="79"/>
                      <a:pt x="366" y="116"/>
                      <a:pt x="366" y="153"/>
                    </a:cubicBezTo>
                    <a:lnTo>
                      <a:pt x="366" y="310"/>
                    </a:lnTo>
                    <a:cubicBezTo>
                      <a:pt x="366" y="347"/>
                      <a:pt x="329" y="365"/>
                      <a:pt x="306" y="365"/>
                    </a:cubicBezTo>
                    <a:lnTo>
                      <a:pt x="135" y="365"/>
                    </a:lnTo>
                    <a:cubicBezTo>
                      <a:pt x="98" y="365"/>
                      <a:pt x="75" y="347"/>
                      <a:pt x="75" y="310"/>
                    </a:cubicBezTo>
                    <a:lnTo>
                      <a:pt x="75" y="153"/>
                    </a:lnTo>
                    <a:cubicBezTo>
                      <a:pt x="75" y="116"/>
                      <a:pt x="98" y="79"/>
                      <a:pt x="135" y="79"/>
                    </a:cubicBezTo>
                    <a:close/>
                    <a:moveTo>
                      <a:pt x="135" y="0"/>
                    </a:moveTo>
                    <a:cubicBezTo>
                      <a:pt x="56" y="0"/>
                      <a:pt x="1" y="79"/>
                      <a:pt x="1" y="153"/>
                    </a:cubicBezTo>
                    <a:lnTo>
                      <a:pt x="1" y="310"/>
                    </a:lnTo>
                    <a:cubicBezTo>
                      <a:pt x="1" y="384"/>
                      <a:pt x="56" y="444"/>
                      <a:pt x="135" y="444"/>
                    </a:cubicBezTo>
                    <a:lnTo>
                      <a:pt x="306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53"/>
                    </a:lnTo>
                    <a:cubicBezTo>
                      <a:pt x="444" y="79"/>
                      <a:pt x="384" y="0"/>
                      <a:pt x="30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7"/>
              <p:cNvSpPr/>
              <p:nvPr/>
            </p:nvSpPr>
            <p:spPr>
              <a:xfrm>
                <a:off x="1635068" y="1767644"/>
                <a:ext cx="125858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47" extrusionOk="0">
                    <a:moveTo>
                      <a:pt x="98" y="0"/>
                    </a:moveTo>
                    <a:cubicBezTo>
                      <a:pt x="38" y="0"/>
                      <a:pt x="1" y="37"/>
                      <a:pt x="1" y="97"/>
                    </a:cubicBezTo>
                    <a:lnTo>
                      <a:pt x="1" y="250"/>
                    </a:lnTo>
                    <a:cubicBezTo>
                      <a:pt x="1" y="310"/>
                      <a:pt x="38" y="347"/>
                      <a:pt x="98" y="347"/>
                    </a:cubicBezTo>
                    <a:lnTo>
                      <a:pt x="269" y="347"/>
                    </a:lnTo>
                    <a:cubicBezTo>
                      <a:pt x="310" y="347"/>
                      <a:pt x="366" y="310"/>
                      <a:pt x="366" y="250"/>
                    </a:cubicBezTo>
                    <a:lnTo>
                      <a:pt x="366" y="97"/>
                    </a:lnTo>
                    <a:cubicBezTo>
                      <a:pt x="366" y="37"/>
                      <a:pt x="310" y="0"/>
                      <a:pt x="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7"/>
              <p:cNvSpPr/>
              <p:nvPr/>
            </p:nvSpPr>
            <p:spPr>
              <a:xfrm>
                <a:off x="1622345" y="1754921"/>
                <a:ext cx="153024" cy="14477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1" extrusionOk="0">
                    <a:moveTo>
                      <a:pt x="306" y="74"/>
                    </a:moveTo>
                    <a:cubicBezTo>
                      <a:pt x="329" y="74"/>
                      <a:pt x="366" y="97"/>
                      <a:pt x="366" y="134"/>
                    </a:cubicBezTo>
                    <a:lnTo>
                      <a:pt x="366" y="287"/>
                    </a:lnTo>
                    <a:cubicBezTo>
                      <a:pt x="366" y="328"/>
                      <a:pt x="329" y="347"/>
                      <a:pt x="306" y="347"/>
                    </a:cubicBezTo>
                    <a:lnTo>
                      <a:pt x="135" y="347"/>
                    </a:lnTo>
                    <a:cubicBezTo>
                      <a:pt x="98" y="347"/>
                      <a:pt x="75" y="328"/>
                      <a:pt x="75" y="287"/>
                    </a:cubicBezTo>
                    <a:lnTo>
                      <a:pt x="75" y="134"/>
                    </a:lnTo>
                    <a:cubicBezTo>
                      <a:pt x="75" y="97"/>
                      <a:pt x="98" y="74"/>
                      <a:pt x="135" y="74"/>
                    </a:cubicBezTo>
                    <a:close/>
                    <a:moveTo>
                      <a:pt x="135" y="0"/>
                    </a:moveTo>
                    <a:cubicBezTo>
                      <a:pt x="56" y="0"/>
                      <a:pt x="1" y="56"/>
                      <a:pt x="1" y="134"/>
                    </a:cubicBezTo>
                    <a:lnTo>
                      <a:pt x="1" y="287"/>
                    </a:lnTo>
                    <a:cubicBezTo>
                      <a:pt x="1" y="365"/>
                      <a:pt x="56" y="421"/>
                      <a:pt x="135" y="421"/>
                    </a:cubicBezTo>
                    <a:lnTo>
                      <a:pt x="306" y="421"/>
                    </a:lnTo>
                    <a:cubicBezTo>
                      <a:pt x="384" y="421"/>
                      <a:pt x="444" y="365"/>
                      <a:pt x="444" y="287"/>
                    </a:cubicBezTo>
                    <a:lnTo>
                      <a:pt x="444" y="134"/>
                    </a:lnTo>
                    <a:cubicBezTo>
                      <a:pt x="444" y="56"/>
                      <a:pt x="384" y="0"/>
                      <a:pt x="30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37"/>
              <p:cNvSpPr/>
              <p:nvPr/>
            </p:nvSpPr>
            <p:spPr>
              <a:xfrm>
                <a:off x="1635068" y="2488746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8" y="1"/>
                    </a:moveTo>
                    <a:cubicBezTo>
                      <a:pt x="38" y="1"/>
                      <a:pt x="1" y="42"/>
                      <a:pt x="1" y="98"/>
                    </a:cubicBezTo>
                    <a:lnTo>
                      <a:pt x="1" y="273"/>
                    </a:lnTo>
                    <a:cubicBezTo>
                      <a:pt x="1" y="329"/>
                      <a:pt x="38" y="366"/>
                      <a:pt x="98" y="366"/>
                    </a:cubicBezTo>
                    <a:lnTo>
                      <a:pt x="269" y="366"/>
                    </a:lnTo>
                    <a:cubicBezTo>
                      <a:pt x="310" y="366"/>
                      <a:pt x="366" y="329"/>
                      <a:pt x="366" y="273"/>
                    </a:cubicBezTo>
                    <a:lnTo>
                      <a:pt x="366" y="98"/>
                    </a:lnTo>
                    <a:cubicBezTo>
                      <a:pt x="366" y="42"/>
                      <a:pt x="310" y="1"/>
                      <a:pt x="2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37"/>
              <p:cNvSpPr/>
              <p:nvPr/>
            </p:nvSpPr>
            <p:spPr>
              <a:xfrm>
                <a:off x="1622345" y="2476023"/>
                <a:ext cx="153024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5" extrusionOk="0">
                    <a:moveTo>
                      <a:pt x="306" y="79"/>
                    </a:moveTo>
                    <a:cubicBezTo>
                      <a:pt x="329" y="79"/>
                      <a:pt x="366" y="98"/>
                      <a:pt x="366" y="135"/>
                    </a:cubicBezTo>
                    <a:lnTo>
                      <a:pt x="366" y="310"/>
                    </a:lnTo>
                    <a:cubicBezTo>
                      <a:pt x="366" y="347"/>
                      <a:pt x="329" y="366"/>
                      <a:pt x="306" y="366"/>
                    </a:cubicBezTo>
                    <a:lnTo>
                      <a:pt x="135" y="366"/>
                    </a:lnTo>
                    <a:cubicBezTo>
                      <a:pt x="98" y="366"/>
                      <a:pt x="75" y="347"/>
                      <a:pt x="75" y="310"/>
                    </a:cubicBezTo>
                    <a:lnTo>
                      <a:pt x="75" y="135"/>
                    </a:lnTo>
                    <a:cubicBezTo>
                      <a:pt x="75" y="98"/>
                      <a:pt x="98" y="79"/>
                      <a:pt x="135" y="79"/>
                    </a:cubicBezTo>
                    <a:close/>
                    <a:moveTo>
                      <a:pt x="135" y="1"/>
                    </a:moveTo>
                    <a:cubicBezTo>
                      <a:pt x="56" y="1"/>
                      <a:pt x="1" y="56"/>
                      <a:pt x="1" y="135"/>
                    </a:cubicBezTo>
                    <a:lnTo>
                      <a:pt x="1" y="310"/>
                    </a:lnTo>
                    <a:cubicBezTo>
                      <a:pt x="1" y="384"/>
                      <a:pt x="56" y="444"/>
                      <a:pt x="135" y="444"/>
                    </a:cubicBezTo>
                    <a:lnTo>
                      <a:pt x="306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35"/>
                    </a:lnTo>
                    <a:cubicBezTo>
                      <a:pt x="444" y="56"/>
                      <a:pt x="384" y="1"/>
                      <a:pt x="3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7"/>
              <p:cNvSpPr/>
              <p:nvPr/>
            </p:nvSpPr>
            <p:spPr>
              <a:xfrm>
                <a:off x="1635068" y="1913790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8" y="0"/>
                    </a:moveTo>
                    <a:cubicBezTo>
                      <a:pt x="38" y="0"/>
                      <a:pt x="1" y="37"/>
                      <a:pt x="1" y="97"/>
                    </a:cubicBezTo>
                    <a:lnTo>
                      <a:pt x="1" y="268"/>
                    </a:lnTo>
                    <a:cubicBezTo>
                      <a:pt x="1" y="328"/>
                      <a:pt x="38" y="365"/>
                      <a:pt x="98" y="365"/>
                    </a:cubicBezTo>
                    <a:lnTo>
                      <a:pt x="269" y="365"/>
                    </a:lnTo>
                    <a:cubicBezTo>
                      <a:pt x="310" y="365"/>
                      <a:pt x="366" y="328"/>
                      <a:pt x="366" y="268"/>
                    </a:cubicBezTo>
                    <a:lnTo>
                      <a:pt x="366" y="97"/>
                    </a:lnTo>
                    <a:cubicBezTo>
                      <a:pt x="366" y="37"/>
                      <a:pt x="310" y="0"/>
                      <a:pt x="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7"/>
              <p:cNvSpPr/>
              <p:nvPr/>
            </p:nvSpPr>
            <p:spPr>
              <a:xfrm>
                <a:off x="1622345" y="1899348"/>
                <a:ext cx="153024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5" extrusionOk="0">
                    <a:moveTo>
                      <a:pt x="306" y="79"/>
                    </a:moveTo>
                    <a:cubicBezTo>
                      <a:pt x="329" y="79"/>
                      <a:pt x="366" y="98"/>
                      <a:pt x="366" y="139"/>
                    </a:cubicBezTo>
                    <a:lnTo>
                      <a:pt x="366" y="310"/>
                    </a:lnTo>
                    <a:cubicBezTo>
                      <a:pt x="366" y="347"/>
                      <a:pt x="329" y="370"/>
                      <a:pt x="306" y="370"/>
                    </a:cubicBezTo>
                    <a:lnTo>
                      <a:pt x="135" y="370"/>
                    </a:lnTo>
                    <a:cubicBezTo>
                      <a:pt x="98" y="370"/>
                      <a:pt x="75" y="347"/>
                      <a:pt x="75" y="310"/>
                    </a:cubicBezTo>
                    <a:lnTo>
                      <a:pt x="75" y="139"/>
                    </a:lnTo>
                    <a:cubicBezTo>
                      <a:pt x="75" y="98"/>
                      <a:pt x="98" y="79"/>
                      <a:pt x="135" y="79"/>
                    </a:cubicBezTo>
                    <a:close/>
                    <a:moveTo>
                      <a:pt x="135" y="1"/>
                    </a:moveTo>
                    <a:cubicBezTo>
                      <a:pt x="56" y="1"/>
                      <a:pt x="1" y="61"/>
                      <a:pt x="1" y="139"/>
                    </a:cubicBezTo>
                    <a:lnTo>
                      <a:pt x="1" y="310"/>
                    </a:lnTo>
                    <a:cubicBezTo>
                      <a:pt x="1" y="389"/>
                      <a:pt x="56" y="444"/>
                      <a:pt x="135" y="444"/>
                    </a:cubicBezTo>
                    <a:lnTo>
                      <a:pt x="306" y="444"/>
                    </a:lnTo>
                    <a:cubicBezTo>
                      <a:pt x="384" y="444"/>
                      <a:pt x="444" y="389"/>
                      <a:pt x="444" y="310"/>
                    </a:cubicBezTo>
                    <a:lnTo>
                      <a:pt x="444" y="139"/>
                    </a:lnTo>
                    <a:cubicBezTo>
                      <a:pt x="444" y="61"/>
                      <a:pt x="384" y="1"/>
                      <a:pt x="3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7"/>
              <p:cNvSpPr/>
              <p:nvPr/>
            </p:nvSpPr>
            <p:spPr>
              <a:xfrm>
                <a:off x="1635068" y="2641426"/>
                <a:ext cx="125858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47" extrusionOk="0">
                    <a:moveTo>
                      <a:pt x="98" y="0"/>
                    </a:moveTo>
                    <a:cubicBezTo>
                      <a:pt x="38" y="0"/>
                      <a:pt x="1" y="37"/>
                      <a:pt x="1" y="97"/>
                    </a:cubicBezTo>
                    <a:lnTo>
                      <a:pt x="1" y="250"/>
                    </a:lnTo>
                    <a:cubicBezTo>
                      <a:pt x="1" y="310"/>
                      <a:pt x="38" y="347"/>
                      <a:pt x="98" y="347"/>
                    </a:cubicBezTo>
                    <a:lnTo>
                      <a:pt x="269" y="347"/>
                    </a:lnTo>
                    <a:cubicBezTo>
                      <a:pt x="310" y="347"/>
                      <a:pt x="366" y="310"/>
                      <a:pt x="366" y="250"/>
                    </a:cubicBezTo>
                    <a:lnTo>
                      <a:pt x="366" y="97"/>
                    </a:lnTo>
                    <a:cubicBezTo>
                      <a:pt x="366" y="37"/>
                      <a:pt x="310" y="0"/>
                      <a:pt x="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7"/>
              <p:cNvSpPr/>
              <p:nvPr/>
            </p:nvSpPr>
            <p:spPr>
              <a:xfrm>
                <a:off x="1622345" y="2628703"/>
                <a:ext cx="153024" cy="14477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1" extrusionOk="0">
                    <a:moveTo>
                      <a:pt x="306" y="74"/>
                    </a:moveTo>
                    <a:cubicBezTo>
                      <a:pt x="329" y="74"/>
                      <a:pt x="366" y="97"/>
                      <a:pt x="366" y="134"/>
                    </a:cubicBezTo>
                    <a:lnTo>
                      <a:pt x="366" y="287"/>
                    </a:lnTo>
                    <a:cubicBezTo>
                      <a:pt x="366" y="329"/>
                      <a:pt x="329" y="347"/>
                      <a:pt x="306" y="347"/>
                    </a:cubicBezTo>
                    <a:lnTo>
                      <a:pt x="135" y="347"/>
                    </a:lnTo>
                    <a:cubicBezTo>
                      <a:pt x="98" y="347"/>
                      <a:pt x="75" y="329"/>
                      <a:pt x="75" y="287"/>
                    </a:cubicBezTo>
                    <a:lnTo>
                      <a:pt x="75" y="134"/>
                    </a:lnTo>
                    <a:cubicBezTo>
                      <a:pt x="75" y="97"/>
                      <a:pt x="98" y="74"/>
                      <a:pt x="135" y="74"/>
                    </a:cubicBezTo>
                    <a:close/>
                    <a:moveTo>
                      <a:pt x="135" y="0"/>
                    </a:moveTo>
                    <a:cubicBezTo>
                      <a:pt x="56" y="0"/>
                      <a:pt x="1" y="56"/>
                      <a:pt x="1" y="134"/>
                    </a:cubicBezTo>
                    <a:lnTo>
                      <a:pt x="1" y="287"/>
                    </a:lnTo>
                    <a:cubicBezTo>
                      <a:pt x="1" y="365"/>
                      <a:pt x="56" y="421"/>
                      <a:pt x="135" y="421"/>
                    </a:cubicBezTo>
                    <a:lnTo>
                      <a:pt x="306" y="421"/>
                    </a:lnTo>
                    <a:cubicBezTo>
                      <a:pt x="384" y="421"/>
                      <a:pt x="444" y="365"/>
                      <a:pt x="444" y="287"/>
                    </a:cubicBezTo>
                    <a:lnTo>
                      <a:pt x="444" y="134"/>
                    </a:lnTo>
                    <a:cubicBezTo>
                      <a:pt x="444" y="56"/>
                      <a:pt x="384" y="0"/>
                      <a:pt x="30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7"/>
              <p:cNvSpPr/>
              <p:nvPr/>
            </p:nvSpPr>
            <p:spPr>
              <a:xfrm>
                <a:off x="1800471" y="1614964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7" y="1"/>
                    </a:moveTo>
                    <a:cubicBezTo>
                      <a:pt x="42" y="1"/>
                      <a:pt x="0" y="42"/>
                      <a:pt x="0" y="98"/>
                    </a:cubicBezTo>
                    <a:lnTo>
                      <a:pt x="0" y="273"/>
                    </a:lnTo>
                    <a:cubicBezTo>
                      <a:pt x="0" y="310"/>
                      <a:pt x="42" y="366"/>
                      <a:pt x="97" y="366"/>
                    </a:cubicBezTo>
                    <a:lnTo>
                      <a:pt x="273" y="366"/>
                    </a:lnTo>
                    <a:cubicBezTo>
                      <a:pt x="310" y="366"/>
                      <a:pt x="365" y="310"/>
                      <a:pt x="365" y="273"/>
                    </a:cubicBezTo>
                    <a:lnTo>
                      <a:pt x="365" y="98"/>
                    </a:lnTo>
                    <a:cubicBezTo>
                      <a:pt x="365" y="42"/>
                      <a:pt x="310" y="1"/>
                      <a:pt x="2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7"/>
              <p:cNvSpPr/>
              <p:nvPr/>
            </p:nvSpPr>
            <p:spPr>
              <a:xfrm>
                <a:off x="1787748" y="1602241"/>
                <a:ext cx="152681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5" extrusionOk="0">
                    <a:moveTo>
                      <a:pt x="310" y="79"/>
                    </a:moveTo>
                    <a:cubicBezTo>
                      <a:pt x="328" y="79"/>
                      <a:pt x="365" y="98"/>
                      <a:pt x="365" y="135"/>
                    </a:cubicBezTo>
                    <a:lnTo>
                      <a:pt x="365" y="310"/>
                    </a:lnTo>
                    <a:cubicBezTo>
                      <a:pt x="365" y="329"/>
                      <a:pt x="328" y="366"/>
                      <a:pt x="310" y="366"/>
                    </a:cubicBezTo>
                    <a:lnTo>
                      <a:pt x="134" y="366"/>
                    </a:lnTo>
                    <a:cubicBezTo>
                      <a:pt x="97" y="366"/>
                      <a:pt x="79" y="329"/>
                      <a:pt x="79" y="310"/>
                    </a:cubicBezTo>
                    <a:lnTo>
                      <a:pt x="79" y="135"/>
                    </a:lnTo>
                    <a:cubicBezTo>
                      <a:pt x="79" y="98"/>
                      <a:pt x="97" y="79"/>
                      <a:pt x="134" y="79"/>
                    </a:cubicBezTo>
                    <a:close/>
                    <a:moveTo>
                      <a:pt x="134" y="1"/>
                    </a:moveTo>
                    <a:cubicBezTo>
                      <a:pt x="56" y="1"/>
                      <a:pt x="0" y="56"/>
                      <a:pt x="0" y="135"/>
                    </a:cubicBezTo>
                    <a:lnTo>
                      <a:pt x="0" y="310"/>
                    </a:lnTo>
                    <a:cubicBezTo>
                      <a:pt x="0" y="384"/>
                      <a:pt x="56" y="444"/>
                      <a:pt x="134" y="444"/>
                    </a:cubicBezTo>
                    <a:lnTo>
                      <a:pt x="310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35"/>
                    </a:lnTo>
                    <a:cubicBezTo>
                      <a:pt x="444" y="56"/>
                      <a:pt x="384" y="1"/>
                      <a:pt x="31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7"/>
              <p:cNvSpPr/>
              <p:nvPr/>
            </p:nvSpPr>
            <p:spPr>
              <a:xfrm>
                <a:off x="1800471" y="2336411"/>
                <a:ext cx="125858" cy="127234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70" extrusionOk="0">
                    <a:moveTo>
                      <a:pt x="97" y="0"/>
                    </a:moveTo>
                    <a:cubicBezTo>
                      <a:pt x="42" y="0"/>
                      <a:pt x="0" y="60"/>
                      <a:pt x="0" y="116"/>
                    </a:cubicBezTo>
                    <a:lnTo>
                      <a:pt x="0" y="273"/>
                    </a:lnTo>
                    <a:cubicBezTo>
                      <a:pt x="0" y="328"/>
                      <a:pt x="42" y="370"/>
                      <a:pt x="97" y="370"/>
                    </a:cubicBezTo>
                    <a:lnTo>
                      <a:pt x="273" y="370"/>
                    </a:lnTo>
                    <a:cubicBezTo>
                      <a:pt x="310" y="370"/>
                      <a:pt x="365" y="328"/>
                      <a:pt x="365" y="273"/>
                    </a:cubicBezTo>
                    <a:lnTo>
                      <a:pt x="365" y="116"/>
                    </a:lnTo>
                    <a:cubicBezTo>
                      <a:pt x="365" y="60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7"/>
              <p:cNvSpPr/>
              <p:nvPr/>
            </p:nvSpPr>
            <p:spPr>
              <a:xfrm>
                <a:off x="1787748" y="2323687"/>
                <a:ext cx="152681" cy="152681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4" extrusionOk="0">
                    <a:moveTo>
                      <a:pt x="310" y="79"/>
                    </a:moveTo>
                    <a:cubicBezTo>
                      <a:pt x="328" y="79"/>
                      <a:pt x="365" y="116"/>
                      <a:pt x="365" y="153"/>
                    </a:cubicBezTo>
                    <a:lnTo>
                      <a:pt x="365" y="310"/>
                    </a:lnTo>
                    <a:cubicBezTo>
                      <a:pt x="365" y="347"/>
                      <a:pt x="328" y="365"/>
                      <a:pt x="310" y="365"/>
                    </a:cubicBezTo>
                    <a:lnTo>
                      <a:pt x="134" y="365"/>
                    </a:lnTo>
                    <a:cubicBezTo>
                      <a:pt x="97" y="365"/>
                      <a:pt x="79" y="347"/>
                      <a:pt x="79" y="310"/>
                    </a:cubicBezTo>
                    <a:lnTo>
                      <a:pt x="79" y="153"/>
                    </a:lnTo>
                    <a:cubicBezTo>
                      <a:pt x="79" y="116"/>
                      <a:pt x="97" y="79"/>
                      <a:pt x="134" y="79"/>
                    </a:cubicBezTo>
                    <a:close/>
                    <a:moveTo>
                      <a:pt x="134" y="0"/>
                    </a:moveTo>
                    <a:cubicBezTo>
                      <a:pt x="56" y="0"/>
                      <a:pt x="0" y="79"/>
                      <a:pt x="0" y="153"/>
                    </a:cubicBezTo>
                    <a:lnTo>
                      <a:pt x="0" y="310"/>
                    </a:lnTo>
                    <a:cubicBezTo>
                      <a:pt x="0" y="384"/>
                      <a:pt x="56" y="444"/>
                      <a:pt x="134" y="444"/>
                    </a:cubicBezTo>
                    <a:lnTo>
                      <a:pt x="310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53"/>
                    </a:lnTo>
                    <a:cubicBezTo>
                      <a:pt x="444" y="79"/>
                      <a:pt x="38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7"/>
              <p:cNvSpPr/>
              <p:nvPr/>
            </p:nvSpPr>
            <p:spPr>
              <a:xfrm>
                <a:off x="1800471" y="1767644"/>
                <a:ext cx="125858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47" extrusionOk="0">
                    <a:moveTo>
                      <a:pt x="97" y="0"/>
                    </a:moveTo>
                    <a:cubicBezTo>
                      <a:pt x="42" y="0"/>
                      <a:pt x="0" y="37"/>
                      <a:pt x="0" y="97"/>
                    </a:cubicBezTo>
                    <a:lnTo>
                      <a:pt x="0" y="250"/>
                    </a:lnTo>
                    <a:cubicBezTo>
                      <a:pt x="0" y="310"/>
                      <a:pt x="42" y="347"/>
                      <a:pt x="97" y="347"/>
                    </a:cubicBezTo>
                    <a:lnTo>
                      <a:pt x="273" y="347"/>
                    </a:lnTo>
                    <a:cubicBezTo>
                      <a:pt x="310" y="347"/>
                      <a:pt x="365" y="310"/>
                      <a:pt x="365" y="250"/>
                    </a:cubicBezTo>
                    <a:lnTo>
                      <a:pt x="365" y="97"/>
                    </a:lnTo>
                    <a:cubicBezTo>
                      <a:pt x="365" y="37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7"/>
              <p:cNvSpPr/>
              <p:nvPr/>
            </p:nvSpPr>
            <p:spPr>
              <a:xfrm>
                <a:off x="1787748" y="1754921"/>
                <a:ext cx="152681" cy="144771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21" extrusionOk="0">
                    <a:moveTo>
                      <a:pt x="310" y="74"/>
                    </a:moveTo>
                    <a:cubicBezTo>
                      <a:pt x="328" y="74"/>
                      <a:pt x="365" y="97"/>
                      <a:pt x="365" y="134"/>
                    </a:cubicBezTo>
                    <a:lnTo>
                      <a:pt x="365" y="287"/>
                    </a:lnTo>
                    <a:cubicBezTo>
                      <a:pt x="365" y="328"/>
                      <a:pt x="328" y="347"/>
                      <a:pt x="310" y="347"/>
                    </a:cubicBezTo>
                    <a:lnTo>
                      <a:pt x="134" y="347"/>
                    </a:lnTo>
                    <a:cubicBezTo>
                      <a:pt x="97" y="347"/>
                      <a:pt x="79" y="328"/>
                      <a:pt x="79" y="287"/>
                    </a:cubicBezTo>
                    <a:lnTo>
                      <a:pt x="79" y="134"/>
                    </a:lnTo>
                    <a:cubicBezTo>
                      <a:pt x="79" y="97"/>
                      <a:pt x="97" y="74"/>
                      <a:pt x="134" y="74"/>
                    </a:cubicBezTo>
                    <a:close/>
                    <a:moveTo>
                      <a:pt x="134" y="0"/>
                    </a:moveTo>
                    <a:cubicBezTo>
                      <a:pt x="56" y="0"/>
                      <a:pt x="0" y="56"/>
                      <a:pt x="0" y="134"/>
                    </a:cubicBezTo>
                    <a:lnTo>
                      <a:pt x="0" y="287"/>
                    </a:lnTo>
                    <a:cubicBezTo>
                      <a:pt x="0" y="365"/>
                      <a:pt x="56" y="421"/>
                      <a:pt x="134" y="421"/>
                    </a:cubicBezTo>
                    <a:lnTo>
                      <a:pt x="310" y="421"/>
                    </a:lnTo>
                    <a:cubicBezTo>
                      <a:pt x="384" y="421"/>
                      <a:pt x="444" y="365"/>
                      <a:pt x="444" y="287"/>
                    </a:cubicBezTo>
                    <a:lnTo>
                      <a:pt x="444" y="134"/>
                    </a:lnTo>
                    <a:cubicBezTo>
                      <a:pt x="444" y="56"/>
                      <a:pt x="38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7"/>
              <p:cNvSpPr/>
              <p:nvPr/>
            </p:nvSpPr>
            <p:spPr>
              <a:xfrm>
                <a:off x="1800471" y="2488746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7" y="1"/>
                    </a:moveTo>
                    <a:cubicBezTo>
                      <a:pt x="42" y="1"/>
                      <a:pt x="0" y="42"/>
                      <a:pt x="0" y="98"/>
                    </a:cubicBezTo>
                    <a:lnTo>
                      <a:pt x="0" y="273"/>
                    </a:lnTo>
                    <a:cubicBezTo>
                      <a:pt x="0" y="329"/>
                      <a:pt x="42" y="366"/>
                      <a:pt x="97" y="366"/>
                    </a:cubicBezTo>
                    <a:lnTo>
                      <a:pt x="273" y="366"/>
                    </a:lnTo>
                    <a:cubicBezTo>
                      <a:pt x="310" y="366"/>
                      <a:pt x="365" y="329"/>
                      <a:pt x="365" y="273"/>
                    </a:cubicBezTo>
                    <a:lnTo>
                      <a:pt x="365" y="98"/>
                    </a:lnTo>
                    <a:cubicBezTo>
                      <a:pt x="365" y="42"/>
                      <a:pt x="310" y="1"/>
                      <a:pt x="2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7"/>
              <p:cNvSpPr/>
              <p:nvPr/>
            </p:nvSpPr>
            <p:spPr>
              <a:xfrm>
                <a:off x="1787748" y="2476023"/>
                <a:ext cx="152681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5" extrusionOk="0">
                    <a:moveTo>
                      <a:pt x="310" y="79"/>
                    </a:moveTo>
                    <a:cubicBezTo>
                      <a:pt x="328" y="79"/>
                      <a:pt x="365" y="98"/>
                      <a:pt x="365" y="135"/>
                    </a:cubicBezTo>
                    <a:lnTo>
                      <a:pt x="365" y="310"/>
                    </a:lnTo>
                    <a:cubicBezTo>
                      <a:pt x="365" y="347"/>
                      <a:pt x="328" y="366"/>
                      <a:pt x="310" y="366"/>
                    </a:cubicBezTo>
                    <a:lnTo>
                      <a:pt x="134" y="366"/>
                    </a:lnTo>
                    <a:cubicBezTo>
                      <a:pt x="97" y="366"/>
                      <a:pt x="79" y="347"/>
                      <a:pt x="79" y="310"/>
                    </a:cubicBezTo>
                    <a:lnTo>
                      <a:pt x="79" y="135"/>
                    </a:lnTo>
                    <a:cubicBezTo>
                      <a:pt x="79" y="98"/>
                      <a:pt x="97" y="79"/>
                      <a:pt x="134" y="79"/>
                    </a:cubicBezTo>
                    <a:close/>
                    <a:moveTo>
                      <a:pt x="134" y="1"/>
                    </a:moveTo>
                    <a:cubicBezTo>
                      <a:pt x="56" y="1"/>
                      <a:pt x="0" y="56"/>
                      <a:pt x="0" y="135"/>
                    </a:cubicBezTo>
                    <a:lnTo>
                      <a:pt x="0" y="310"/>
                    </a:lnTo>
                    <a:cubicBezTo>
                      <a:pt x="0" y="384"/>
                      <a:pt x="56" y="444"/>
                      <a:pt x="134" y="444"/>
                    </a:cubicBezTo>
                    <a:lnTo>
                      <a:pt x="310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35"/>
                    </a:lnTo>
                    <a:cubicBezTo>
                      <a:pt x="444" y="56"/>
                      <a:pt x="384" y="1"/>
                      <a:pt x="31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7"/>
              <p:cNvSpPr/>
              <p:nvPr/>
            </p:nvSpPr>
            <p:spPr>
              <a:xfrm>
                <a:off x="1800471" y="1913790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7" y="0"/>
                    </a:moveTo>
                    <a:cubicBezTo>
                      <a:pt x="42" y="0"/>
                      <a:pt x="0" y="37"/>
                      <a:pt x="0" y="97"/>
                    </a:cubicBezTo>
                    <a:lnTo>
                      <a:pt x="0" y="268"/>
                    </a:lnTo>
                    <a:cubicBezTo>
                      <a:pt x="0" y="328"/>
                      <a:pt x="42" y="365"/>
                      <a:pt x="97" y="365"/>
                    </a:cubicBezTo>
                    <a:lnTo>
                      <a:pt x="273" y="365"/>
                    </a:lnTo>
                    <a:cubicBezTo>
                      <a:pt x="310" y="365"/>
                      <a:pt x="365" y="328"/>
                      <a:pt x="365" y="268"/>
                    </a:cubicBezTo>
                    <a:lnTo>
                      <a:pt x="365" y="97"/>
                    </a:lnTo>
                    <a:cubicBezTo>
                      <a:pt x="365" y="37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7"/>
              <p:cNvSpPr/>
              <p:nvPr/>
            </p:nvSpPr>
            <p:spPr>
              <a:xfrm>
                <a:off x="1787748" y="1899348"/>
                <a:ext cx="152681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5" extrusionOk="0">
                    <a:moveTo>
                      <a:pt x="310" y="79"/>
                    </a:moveTo>
                    <a:cubicBezTo>
                      <a:pt x="328" y="79"/>
                      <a:pt x="365" y="98"/>
                      <a:pt x="365" y="139"/>
                    </a:cubicBezTo>
                    <a:lnTo>
                      <a:pt x="365" y="310"/>
                    </a:lnTo>
                    <a:cubicBezTo>
                      <a:pt x="365" y="347"/>
                      <a:pt x="328" y="370"/>
                      <a:pt x="310" y="370"/>
                    </a:cubicBezTo>
                    <a:lnTo>
                      <a:pt x="134" y="370"/>
                    </a:lnTo>
                    <a:cubicBezTo>
                      <a:pt x="97" y="370"/>
                      <a:pt x="79" y="347"/>
                      <a:pt x="79" y="310"/>
                    </a:cubicBezTo>
                    <a:lnTo>
                      <a:pt x="79" y="139"/>
                    </a:lnTo>
                    <a:cubicBezTo>
                      <a:pt x="79" y="98"/>
                      <a:pt x="97" y="79"/>
                      <a:pt x="134" y="79"/>
                    </a:cubicBezTo>
                    <a:close/>
                    <a:moveTo>
                      <a:pt x="134" y="1"/>
                    </a:moveTo>
                    <a:cubicBezTo>
                      <a:pt x="56" y="1"/>
                      <a:pt x="0" y="61"/>
                      <a:pt x="0" y="139"/>
                    </a:cubicBezTo>
                    <a:lnTo>
                      <a:pt x="0" y="310"/>
                    </a:lnTo>
                    <a:cubicBezTo>
                      <a:pt x="0" y="389"/>
                      <a:pt x="56" y="444"/>
                      <a:pt x="134" y="444"/>
                    </a:cubicBezTo>
                    <a:lnTo>
                      <a:pt x="310" y="444"/>
                    </a:lnTo>
                    <a:cubicBezTo>
                      <a:pt x="384" y="444"/>
                      <a:pt x="444" y="389"/>
                      <a:pt x="444" y="310"/>
                    </a:cubicBezTo>
                    <a:lnTo>
                      <a:pt x="444" y="139"/>
                    </a:lnTo>
                    <a:cubicBezTo>
                      <a:pt x="444" y="61"/>
                      <a:pt x="384" y="1"/>
                      <a:pt x="31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7"/>
              <p:cNvSpPr/>
              <p:nvPr/>
            </p:nvSpPr>
            <p:spPr>
              <a:xfrm>
                <a:off x="1800471" y="2641426"/>
                <a:ext cx="125858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47" extrusionOk="0">
                    <a:moveTo>
                      <a:pt x="97" y="0"/>
                    </a:moveTo>
                    <a:cubicBezTo>
                      <a:pt x="42" y="0"/>
                      <a:pt x="0" y="37"/>
                      <a:pt x="0" y="97"/>
                    </a:cubicBezTo>
                    <a:lnTo>
                      <a:pt x="0" y="250"/>
                    </a:lnTo>
                    <a:cubicBezTo>
                      <a:pt x="0" y="310"/>
                      <a:pt x="42" y="347"/>
                      <a:pt x="97" y="347"/>
                    </a:cubicBezTo>
                    <a:lnTo>
                      <a:pt x="273" y="347"/>
                    </a:lnTo>
                    <a:cubicBezTo>
                      <a:pt x="310" y="347"/>
                      <a:pt x="365" y="310"/>
                      <a:pt x="365" y="250"/>
                    </a:cubicBezTo>
                    <a:lnTo>
                      <a:pt x="365" y="97"/>
                    </a:lnTo>
                    <a:cubicBezTo>
                      <a:pt x="365" y="37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7"/>
              <p:cNvSpPr/>
              <p:nvPr/>
            </p:nvSpPr>
            <p:spPr>
              <a:xfrm>
                <a:off x="1787748" y="2628703"/>
                <a:ext cx="152681" cy="144771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21" extrusionOk="0">
                    <a:moveTo>
                      <a:pt x="310" y="74"/>
                    </a:moveTo>
                    <a:cubicBezTo>
                      <a:pt x="328" y="74"/>
                      <a:pt x="365" y="97"/>
                      <a:pt x="365" y="134"/>
                    </a:cubicBezTo>
                    <a:lnTo>
                      <a:pt x="365" y="287"/>
                    </a:lnTo>
                    <a:cubicBezTo>
                      <a:pt x="365" y="329"/>
                      <a:pt x="328" y="347"/>
                      <a:pt x="310" y="347"/>
                    </a:cubicBezTo>
                    <a:lnTo>
                      <a:pt x="134" y="347"/>
                    </a:lnTo>
                    <a:cubicBezTo>
                      <a:pt x="97" y="347"/>
                      <a:pt x="79" y="329"/>
                      <a:pt x="79" y="287"/>
                    </a:cubicBezTo>
                    <a:lnTo>
                      <a:pt x="79" y="134"/>
                    </a:lnTo>
                    <a:cubicBezTo>
                      <a:pt x="79" y="97"/>
                      <a:pt x="97" y="74"/>
                      <a:pt x="134" y="74"/>
                    </a:cubicBezTo>
                    <a:close/>
                    <a:moveTo>
                      <a:pt x="134" y="0"/>
                    </a:moveTo>
                    <a:cubicBezTo>
                      <a:pt x="56" y="0"/>
                      <a:pt x="0" y="56"/>
                      <a:pt x="0" y="134"/>
                    </a:cubicBezTo>
                    <a:lnTo>
                      <a:pt x="0" y="287"/>
                    </a:lnTo>
                    <a:cubicBezTo>
                      <a:pt x="0" y="365"/>
                      <a:pt x="56" y="421"/>
                      <a:pt x="134" y="421"/>
                    </a:cubicBezTo>
                    <a:lnTo>
                      <a:pt x="310" y="421"/>
                    </a:lnTo>
                    <a:cubicBezTo>
                      <a:pt x="384" y="421"/>
                      <a:pt x="444" y="365"/>
                      <a:pt x="444" y="287"/>
                    </a:cubicBezTo>
                    <a:lnTo>
                      <a:pt x="444" y="134"/>
                    </a:lnTo>
                    <a:cubicBezTo>
                      <a:pt x="444" y="56"/>
                      <a:pt x="38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7"/>
              <p:cNvSpPr/>
              <p:nvPr/>
            </p:nvSpPr>
            <p:spPr>
              <a:xfrm>
                <a:off x="2032242" y="1972593"/>
                <a:ext cx="15921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95" extrusionOk="0">
                    <a:moveTo>
                      <a:pt x="98" y="0"/>
                    </a:moveTo>
                    <a:cubicBezTo>
                      <a:pt x="38" y="0"/>
                      <a:pt x="1" y="42"/>
                      <a:pt x="1" y="97"/>
                    </a:cubicBezTo>
                    <a:cubicBezTo>
                      <a:pt x="1" y="134"/>
                      <a:pt x="38" y="194"/>
                      <a:pt x="98" y="194"/>
                    </a:cubicBezTo>
                    <a:lnTo>
                      <a:pt x="366" y="194"/>
                    </a:lnTo>
                    <a:cubicBezTo>
                      <a:pt x="426" y="194"/>
                      <a:pt x="463" y="134"/>
                      <a:pt x="463" y="97"/>
                    </a:cubicBezTo>
                    <a:cubicBezTo>
                      <a:pt x="463" y="42"/>
                      <a:pt x="426" y="0"/>
                      <a:pt x="3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7"/>
              <p:cNvSpPr/>
              <p:nvPr/>
            </p:nvSpPr>
            <p:spPr>
              <a:xfrm>
                <a:off x="2019519" y="1959869"/>
                <a:ext cx="184661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69" extrusionOk="0">
                    <a:moveTo>
                      <a:pt x="403" y="79"/>
                    </a:moveTo>
                    <a:cubicBezTo>
                      <a:pt x="445" y="79"/>
                      <a:pt x="463" y="97"/>
                      <a:pt x="463" y="134"/>
                    </a:cubicBezTo>
                    <a:cubicBezTo>
                      <a:pt x="463" y="153"/>
                      <a:pt x="445" y="194"/>
                      <a:pt x="403" y="194"/>
                    </a:cubicBezTo>
                    <a:lnTo>
                      <a:pt x="135" y="194"/>
                    </a:lnTo>
                    <a:cubicBezTo>
                      <a:pt x="98" y="194"/>
                      <a:pt x="75" y="153"/>
                      <a:pt x="75" y="134"/>
                    </a:cubicBezTo>
                    <a:cubicBezTo>
                      <a:pt x="75" y="97"/>
                      <a:pt x="98" y="79"/>
                      <a:pt x="135" y="79"/>
                    </a:cubicBezTo>
                    <a:close/>
                    <a:moveTo>
                      <a:pt x="135" y="0"/>
                    </a:moveTo>
                    <a:cubicBezTo>
                      <a:pt x="56" y="0"/>
                      <a:pt x="1" y="56"/>
                      <a:pt x="1" y="134"/>
                    </a:cubicBezTo>
                    <a:cubicBezTo>
                      <a:pt x="1" y="194"/>
                      <a:pt x="56" y="268"/>
                      <a:pt x="135" y="268"/>
                    </a:cubicBezTo>
                    <a:lnTo>
                      <a:pt x="403" y="268"/>
                    </a:lnTo>
                    <a:cubicBezTo>
                      <a:pt x="482" y="268"/>
                      <a:pt x="537" y="194"/>
                      <a:pt x="537" y="134"/>
                    </a:cubicBezTo>
                    <a:cubicBezTo>
                      <a:pt x="537" y="56"/>
                      <a:pt x="482" y="0"/>
                      <a:pt x="40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7"/>
              <p:cNvSpPr/>
              <p:nvPr/>
            </p:nvSpPr>
            <p:spPr>
              <a:xfrm>
                <a:off x="2019519" y="2694550"/>
                <a:ext cx="159558" cy="65336"/>
              </a:xfrm>
              <a:custGeom>
                <a:avLst/>
                <a:gdLst/>
                <a:ahLst/>
                <a:cxnLst/>
                <a:rect l="l" t="t" r="r" b="b"/>
                <a:pathLst>
                  <a:path w="464" h="190" extrusionOk="0">
                    <a:moveTo>
                      <a:pt x="75" y="0"/>
                    </a:moveTo>
                    <a:cubicBezTo>
                      <a:pt x="38" y="0"/>
                      <a:pt x="1" y="37"/>
                      <a:pt x="1" y="98"/>
                    </a:cubicBezTo>
                    <a:cubicBezTo>
                      <a:pt x="1" y="153"/>
                      <a:pt x="38" y="190"/>
                      <a:pt x="75" y="190"/>
                    </a:cubicBezTo>
                    <a:lnTo>
                      <a:pt x="366" y="190"/>
                    </a:lnTo>
                    <a:cubicBezTo>
                      <a:pt x="421" y="190"/>
                      <a:pt x="463" y="153"/>
                      <a:pt x="463" y="98"/>
                    </a:cubicBezTo>
                    <a:cubicBezTo>
                      <a:pt x="463" y="37"/>
                      <a:pt x="421" y="0"/>
                      <a:pt x="3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7"/>
              <p:cNvSpPr/>
              <p:nvPr/>
            </p:nvSpPr>
            <p:spPr>
              <a:xfrm>
                <a:off x="1998886" y="2680107"/>
                <a:ext cx="192570" cy="942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74" extrusionOk="0">
                    <a:moveTo>
                      <a:pt x="426" y="79"/>
                    </a:moveTo>
                    <a:cubicBezTo>
                      <a:pt x="463" y="79"/>
                      <a:pt x="481" y="116"/>
                      <a:pt x="481" y="140"/>
                    </a:cubicBezTo>
                    <a:cubicBezTo>
                      <a:pt x="481" y="176"/>
                      <a:pt x="463" y="195"/>
                      <a:pt x="426" y="195"/>
                    </a:cubicBezTo>
                    <a:lnTo>
                      <a:pt x="135" y="195"/>
                    </a:lnTo>
                    <a:cubicBezTo>
                      <a:pt x="116" y="195"/>
                      <a:pt x="98" y="176"/>
                      <a:pt x="98" y="140"/>
                    </a:cubicBezTo>
                    <a:cubicBezTo>
                      <a:pt x="98" y="116"/>
                      <a:pt x="116" y="79"/>
                      <a:pt x="135" y="79"/>
                    </a:cubicBezTo>
                    <a:close/>
                    <a:moveTo>
                      <a:pt x="135" y="1"/>
                    </a:moveTo>
                    <a:cubicBezTo>
                      <a:pt x="79" y="1"/>
                      <a:pt x="1" y="61"/>
                      <a:pt x="1" y="140"/>
                    </a:cubicBezTo>
                    <a:cubicBezTo>
                      <a:pt x="1" y="213"/>
                      <a:pt x="79" y="274"/>
                      <a:pt x="135" y="274"/>
                    </a:cubicBezTo>
                    <a:lnTo>
                      <a:pt x="426" y="274"/>
                    </a:lnTo>
                    <a:cubicBezTo>
                      <a:pt x="505" y="274"/>
                      <a:pt x="560" y="213"/>
                      <a:pt x="560" y="140"/>
                    </a:cubicBezTo>
                    <a:cubicBezTo>
                      <a:pt x="560" y="61"/>
                      <a:pt x="505" y="1"/>
                      <a:pt x="42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7"/>
              <p:cNvSpPr/>
              <p:nvPr/>
            </p:nvSpPr>
            <p:spPr>
              <a:xfrm>
                <a:off x="2224811" y="1972593"/>
                <a:ext cx="15921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95" extrusionOk="0">
                    <a:moveTo>
                      <a:pt x="79" y="0"/>
                    </a:moveTo>
                    <a:cubicBezTo>
                      <a:pt x="37" y="0"/>
                      <a:pt x="0" y="42"/>
                      <a:pt x="0" y="97"/>
                    </a:cubicBezTo>
                    <a:cubicBezTo>
                      <a:pt x="0" y="134"/>
                      <a:pt x="37" y="194"/>
                      <a:pt x="79" y="194"/>
                    </a:cubicBezTo>
                    <a:lnTo>
                      <a:pt x="365" y="194"/>
                    </a:lnTo>
                    <a:cubicBezTo>
                      <a:pt x="425" y="194"/>
                      <a:pt x="462" y="134"/>
                      <a:pt x="462" y="97"/>
                    </a:cubicBezTo>
                    <a:cubicBezTo>
                      <a:pt x="462" y="42"/>
                      <a:pt x="425" y="0"/>
                      <a:pt x="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7"/>
              <p:cNvSpPr/>
              <p:nvPr/>
            </p:nvSpPr>
            <p:spPr>
              <a:xfrm>
                <a:off x="2212087" y="1959869"/>
                <a:ext cx="184661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69" extrusionOk="0">
                    <a:moveTo>
                      <a:pt x="402" y="79"/>
                    </a:moveTo>
                    <a:cubicBezTo>
                      <a:pt x="439" y="79"/>
                      <a:pt x="462" y="97"/>
                      <a:pt x="462" y="134"/>
                    </a:cubicBezTo>
                    <a:cubicBezTo>
                      <a:pt x="462" y="153"/>
                      <a:pt x="439" y="194"/>
                      <a:pt x="402" y="194"/>
                    </a:cubicBezTo>
                    <a:lnTo>
                      <a:pt x="116" y="194"/>
                    </a:lnTo>
                    <a:cubicBezTo>
                      <a:pt x="92" y="194"/>
                      <a:pt x="74" y="153"/>
                      <a:pt x="74" y="134"/>
                    </a:cubicBezTo>
                    <a:cubicBezTo>
                      <a:pt x="74" y="97"/>
                      <a:pt x="92" y="79"/>
                      <a:pt x="116" y="79"/>
                    </a:cubicBezTo>
                    <a:close/>
                    <a:moveTo>
                      <a:pt x="116" y="0"/>
                    </a:moveTo>
                    <a:cubicBezTo>
                      <a:pt x="56" y="0"/>
                      <a:pt x="0" y="56"/>
                      <a:pt x="0" y="134"/>
                    </a:cubicBezTo>
                    <a:cubicBezTo>
                      <a:pt x="0" y="194"/>
                      <a:pt x="56" y="268"/>
                      <a:pt x="116" y="268"/>
                    </a:cubicBezTo>
                    <a:lnTo>
                      <a:pt x="402" y="268"/>
                    </a:lnTo>
                    <a:cubicBezTo>
                      <a:pt x="481" y="268"/>
                      <a:pt x="536" y="194"/>
                      <a:pt x="536" y="134"/>
                    </a:cubicBezTo>
                    <a:cubicBezTo>
                      <a:pt x="536" y="56"/>
                      <a:pt x="481" y="0"/>
                      <a:pt x="40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7"/>
              <p:cNvSpPr/>
              <p:nvPr/>
            </p:nvSpPr>
            <p:spPr>
              <a:xfrm>
                <a:off x="2224811" y="2693695"/>
                <a:ext cx="15921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95" extrusionOk="0">
                    <a:moveTo>
                      <a:pt x="79" y="1"/>
                    </a:moveTo>
                    <a:cubicBezTo>
                      <a:pt x="37" y="1"/>
                      <a:pt x="0" y="61"/>
                      <a:pt x="0" y="98"/>
                    </a:cubicBezTo>
                    <a:cubicBezTo>
                      <a:pt x="0" y="158"/>
                      <a:pt x="37" y="195"/>
                      <a:pt x="79" y="195"/>
                    </a:cubicBezTo>
                    <a:lnTo>
                      <a:pt x="365" y="195"/>
                    </a:lnTo>
                    <a:cubicBezTo>
                      <a:pt x="425" y="195"/>
                      <a:pt x="462" y="158"/>
                      <a:pt x="462" y="98"/>
                    </a:cubicBezTo>
                    <a:cubicBezTo>
                      <a:pt x="462" y="61"/>
                      <a:pt x="425" y="1"/>
                      <a:pt x="3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7"/>
              <p:cNvSpPr/>
              <p:nvPr/>
            </p:nvSpPr>
            <p:spPr>
              <a:xfrm>
                <a:off x="2212087" y="2680972"/>
                <a:ext cx="184661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69" extrusionOk="0">
                    <a:moveTo>
                      <a:pt x="402" y="79"/>
                    </a:moveTo>
                    <a:cubicBezTo>
                      <a:pt x="439" y="79"/>
                      <a:pt x="462" y="116"/>
                      <a:pt x="462" y="135"/>
                    </a:cubicBezTo>
                    <a:cubicBezTo>
                      <a:pt x="462" y="177"/>
                      <a:pt x="439" y="195"/>
                      <a:pt x="402" y="195"/>
                    </a:cubicBezTo>
                    <a:lnTo>
                      <a:pt x="116" y="195"/>
                    </a:lnTo>
                    <a:cubicBezTo>
                      <a:pt x="92" y="195"/>
                      <a:pt x="74" y="177"/>
                      <a:pt x="74" y="135"/>
                    </a:cubicBezTo>
                    <a:cubicBezTo>
                      <a:pt x="74" y="116"/>
                      <a:pt x="92" y="79"/>
                      <a:pt x="116" y="79"/>
                    </a:cubicBezTo>
                    <a:close/>
                    <a:moveTo>
                      <a:pt x="116" y="1"/>
                    </a:moveTo>
                    <a:cubicBezTo>
                      <a:pt x="56" y="1"/>
                      <a:pt x="0" y="79"/>
                      <a:pt x="0" y="135"/>
                    </a:cubicBezTo>
                    <a:cubicBezTo>
                      <a:pt x="0" y="213"/>
                      <a:pt x="56" y="269"/>
                      <a:pt x="116" y="269"/>
                    </a:cubicBezTo>
                    <a:lnTo>
                      <a:pt x="402" y="269"/>
                    </a:lnTo>
                    <a:cubicBezTo>
                      <a:pt x="481" y="269"/>
                      <a:pt x="536" y="213"/>
                      <a:pt x="536" y="135"/>
                    </a:cubicBezTo>
                    <a:cubicBezTo>
                      <a:pt x="536" y="79"/>
                      <a:pt x="481" y="1"/>
                      <a:pt x="40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7"/>
              <p:cNvSpPr/>
              <p:nvPr/>
            </p:nvSpPr>
            <p:spPr>
              <a:xfrm>
                <a:off x="2417036" y="1972593"/>
                <a:ext cx="16540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95" extrusionOk="0">
                    <a:moveTo>
                      <a:pt x="97" y="0"/>
                    </a:moveTo>
                    <a:cubicBezTo>
                      <a:pt x="56" y="0"/>
                      <a:pt x="0" y="42"/>
                      <a:pt x="0" y="97"/>
                    </a:cubicBezTo>
                    <a:cubicBezTo>
                      <a:pt x="0" y="134"/>
                      <a:pt x="56" y="194"/>
                      <a:pt x="97" y="194"/>
                    </a:cubicBezTo>
                    <a:lnTo>
                      <a:pt x="384" y="194"/>
                    </a:lnTo>
                    <a:cubicBezTo>
                      <a:pt x="421" y="194"/>
                      <a:pt x="481" y="134"/>
                      <a:pt x="481" y="97"/>
                    </a:cubicBezTo>
                    <a:cubicBezTo>
                      <a:pt x="481" y="42"/>
                      <a:pt x="421" y="0"/>
                      <a:pt x="3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7"/>
              <p:cNvSpPr/>
              <p:nvPr/>
            </p:nvSpPr>
            <p:spPr>
              <a:xfrm>
                <a:off x="2402593" y="1959869"/>
                <a:ext cx="192570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69" extrusionOk="0">
                    <a:moveTo>
                      <a:pt x="426" y="79"/>
                    </a:moveTo>
                    <a:cubicBezTo>
                      <a:pt x="444" y="79"/>
                      <a:pt x="486" y="97"/>
                      <a:pt x="486" y="134"/>
                    </a:cubicBezTo>
                    <a:cubicBezTo>
                      <a:pt x="486" y="153"/>
                      <a:pt x="444" y="194"/>
                      <a:pt x="426" y="194"/>
                    </a:cubicBezTo>
                    <a:lnTo>
                      <a:pt x="139" y="194"/>
                    </a:lnTo>
                    <a:cubicBezTo>
                      <a:pt x="116" y="194"/>
                      <a:pt x="79" y="153"/>
                      <a:pt x="79" y="134"/>
                    </a:cubicBezTo>
                    <a:cubicBezTo>
                      <a:pt x="79" y="97"/>
                      <a:pt x="116" y="79"/>
                      <a:pt x="139" y="79"/>
                    </a:cubicBezTo>
                    <a:close/>
                    <a:moveTo>
                      <a:pt x="139" y="0"/>
                    </a:moveTo>
                    <a:cubicBezTo>
                      <a:pt x="61" y="0"/>
                      <a:pt x="1" y="56"/>
                      <a:pt x="1" y="134"/>
                    </a:cubicBezTo>
                    <a:cubicBezTo>
                      <a:pt x="1" y="194"/>
                      <a:pt x="61" y="268"/>
                      <a:pt x="139" y="268"/>
                    </a:cubicBezTo>
                    <a:lnTo>
                      <a:pt x="426" y="268"/>
                    </a:lnTo>
                    <a:cubicBezTo>
                      <a:pt x="504" y="268"/>
                      <a:pt x="560" y="194"/>
                      <a:pt x="560" y="134"/>
                    </a:cubicBezTo>
                    <a:cubicBezTo>
                      <a:pt x="560" y="56"/>
                      <a:pt x="504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7"/>
              <p:cNvSpPr/>
              <p:nvPr/>
            </p:nvSpPr>
            <p:spPr>
              <a:xfrm>
                <a:off x="2417036" y="2693695"/>
                <a:ext cx="16540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95" extrusionOk="0">
                    <a:moveTo>
                      <a:pt x="97" y="1"/>
                    </a:moveTo>
                    <a:cubicBezTo>
                      <a:pt x="56" y="1"/>
                      <a:pt x="0" y="61"/>
                      <a:pt x="0" y="98"/>
                    </a:cubicBezTo>
                    <a:cubicBezTo>
                      <a:pt x="0" y="158"/>
                      <a:pt x="56" y="195"/>
                      <a:pt x="97" y="195"/>
                    </a:cubicBezTo>
                    <a:lnTo>
                      <a:pt x="384" y="195"/>
                    </a:lnTo>
                    <a:cubicBezTo>
                      <a:pt x="421" y="195"/>
                      <a:pt x="481" y="158"/>
                      <a:pt x="481" y="98"/>
                    </a:cubicBezTo>
                    <a:cubicBezTo>
                      <a:pt x="481" y="61"/>
                      <a:pt x="421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7"/>
              <p:cNvSpPr/>
              <p:nvPr/>
            </p:nvSpPr>
            <p:spPr>
              <a:xfrm>
                <a:off x="2402593" y="2680972"/>
                <a:ext cx="192570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69" extrusionOk="0">
                    <a:moveTo>
                      <a:pt x="426" y="79"/>
                    </a:moveTo>
                    <a:cubicBezTo>
                      <a:pt x="444" y="79"/>
                      <a:pt x="486" y="116"/>
                      <a:pt x="486" y="135"/>
                    </a:cubicBezTo>
                    <a:cubicBezTo>
                      <a:pt x="486" y="177"/>
                      <a:pt x="444" y="195"/>
                      <a:pt x="426" y="195"/>
                    </a:cubicBezTo>
                    <a:lnTo>
                      <a:pt x="139" y="195"/>
                    </a:lnTo>
                    <a:cubicBezTo>
                      <a:pt x="116" y="195"/>
                      <a:pt x="79" y="177"/>
                      <a:pt x="79" y="135"/>
                    </a:cubicBezTo>
                    <a:cubicBezTo>
                      <a:pt x="79" y="116"/>
                      <a:pt x="116" y="79"/>
                      <a:pt x="139" y="79"/>
                    </a:cubicBezTo>
                    <a:close/>
                    <a:moveTo>
                      <a:pt x="139" y="1"/>
                    </a:moveTo>
                    <a:cubicBezTo>
                      <a:pt x="61" y="1"/>
                      <a:pt x="1" y="79"/>
                      <a:pt x="1" y="135"/>
                    </a:cubicBezTo>
                    <a:cubicBezTo>
                      <a:pt x="1" y="213"/>
                      <a:pt x="61" y="269"/>
                      <a:pt x="139" y="269"/>
                    </a:cubicBezTo>
                    <a:lnTo>
                      <a:pt x="426" y="269"/>
                    </a:lnTo>
                    <a:cubicBezTo>
                      <a:pt x="504" y="269"/>
                      <a:pt x="560" y="213"/>
                      <a:pt x="560" y="135"/>
                    </a:cubicBezTo>
                    <a:cubicBezTo>
                      <a:pt x="560" y="79"/>
                      <a:pt x="504" y="1"/>
                      <a:pt x="42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7"/>
              <p:cNvSpPr/>
              <p:nvPr/>
            </p:nvSpPr>
            <p:spPr>
              <a:xfrm>
                <a:off x="2615451" y="1972593"/>
                <a:ext cx="165748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95" extrusionOk="0">
                    <a:moveTo>
                      <a:pt x="98" y="0"/>
                    </a:moveTo>
                    <a:cubicBezTo>
                      <a:pt x="56" y="0"/>
                      <a:pt x="1" y="42"/>
                      <a:pt x="1" y="97"/>
                    </a:cubicBezTo>
                    <a:cubicBezTo>
                      <a:pt x="1" y="134"/>
                      <a:pt x="56" y="194"/>
                      <a:pt x="98" y="194"/>
                    </a:cubicBezTo>
                    <a:lnTo>
                      <a:pt x="384" y="194"/>
                    </a:lnTo>
                    <a:cubicBezTo>
                      <a:pt x="421" y="194"/>
                      <a:pt x="481" y="134"/>
                      <a:pt x="481" y="97"/>
                    </a:cubicBezTo>
                    <a:cubicBezTo>
                      <a:pt x="481" y="42"/>
                      <a:pt x="421" y="0"/>
                      <a:pt x="3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37"/>
              <p:cNvSpPr/>
              <p:nvPr/>
            </p:nvSpPr>
            <p:spPr>
              <a:xfrm>
                <a:off x="2601352" y="1959869"/>
                <a:ext cx="192570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69" extrusionOk="0">
                    <a:moveTo>
                      <a:pt x="425" y="79"/>
                    </a:moveTo>
                    <a:cubicBezTo>
                      <a:pt x="444" y="79"/>
                      <a:pt x="485" y="97"/>
                      <a:pt x="485" y="134"/>
                    </a:cubicBezTo>
                    <a:cubicBezTo>
                      <a:pt x="485" y="153"/>
                      <a:pt x="444" y="194"/>
                      <a:pt x="425" y="194"/>
                    </a:cubicBezTo>
                    <a:lnTo>
                      <a:pt x="139" y="194"/>
                    </a:lnTo>
                    <a:cubicBezTo>
                      <a:pt x="116" y="194"/>
                      <a:pt x="79" y="153"/>
                      <a:pt x="79" y="134"/>
                    </a:cubicBezTo>
                    <a:cubicBezTo>
                      <a:pt x="79" y="97"/>
                      <a:pt x="116" y="79"/>
                      <a:pt x="139" y="79"/>
                    </a:cubicBezTo>
                    <a:close/>
                    <a:moveTo>
                      <a:pt x="139" y="0"/>
                    </a:moveTo>
                    <a:cubicBezTo>
                      <a:pt x="60" y="0"/>
                      <a:pt x="0" y="56"/>
                      <a:pt x="0" y="134"/>
                    </a:cubicBezTo>
                    <a:cubicBezTo>
                      <a:pt x="0" y="194"/>
                      <a:pt x="60" y="268"/>
                      <a:pt x="139" y="268"/>
                    </a:cubicBezTo>
                    <a:lnTo>
                      <a:pt x="425" y="268"/>
                    </a:lnTo>
                    <a:cubicBezTo>
                      <a:pt x="504" y="268"/>
                      <a:pt x="559" y="194"/>
                      <a:pt x="559" y="134"/>
                    </a:cubicBezTo>
                    <a:cubicBezTo>
                      <a:pt x="559" y="56"/>
                      <a:pt x="504" y="0"/>
                      <a:pt x="4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7"/>
              <p:cNvSpPr/>
              <p:nvPr/>
            </p:nvSpPr>
            <p:spPr>
              <a:xfrm>
                <a:off x="2615451" y="2693695"/>
                <a:ext cx="165748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95" extrusionOk="0">
                    <a:moveTo>
                      <a:pt x="98" y="1"/>
                    </a:moveTo>
                    <a:cubicBezTo>
                      <a:pt x="56" y="1"/>
                      <a:pt x="1" y="61"/>
                      <a:pt x="1" y="98"/>
                    </a:cubicBezTo>
                    <a:cubicBezTo>
                      <a:pt x="1" y="158"/>
                      <a:pt x="56" y="195"/>
                      <a:pt x="98" y="195"/>
                    </a:cubicBezTo>
                    <a:lnTo>
                      <a:pt x="384" y="195"/>
                    </a:lnTo>
                    <a:cubicBezTo>
                      <a:pt x="421" y="195"/>
                      <a:pt x="481" y="158"/>
                      <a:pt x="481" y="98"/>
                    </a:cubicBezTo>
                    <a:cubicBezTo>
                      <a:pt x="481" y="61"/>
                      <a:pt x="421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7"/>
              <p:cNvSpPr/>
              <p:nvPr/>
            </p:nvSpPr>
            <p:spPr>
              <a:xfrm>
                <a:off x="2601352" y="2680972"/>
                <a:ext cx="192570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69" extrusionOk="0">
                    <a:moveTo>
                      <a:pt x="425" y="79"/>
                    </a:moveTo>
                    <a:cubicBezTo>
                      <a:pt x="444" y="79"/>
                      <a:pt x="485" y="116"/>
                      <a:pt x="485" y="135"/>
                    </a:cubicBezTo>
                    <a:cubicBezTo>
                      <a:pt x="485" y="177"/>
                      <a:pt x="444" y="195"/>
                      <a:pt x="425" y="195"/>
                    </a:cubicBezTo>
                    <a:lnTo>
                      <a:pt x="139" y="195"/>
                    </a:lnTo>
                    <a:cubicBezTo>
                      <a:pt x="116" y="195"/>
                      <a:pt x="79" y="177"/>
                      <a:pt x="79" y="135"/>
                    </a:cubicBezTo>
                    <a:cubicBezTo>
                      <a:pt x="79" y="116"/>
                      <a:pt x="116" y="79"/>
                      <a:pt x="139" y="79"/>
                    </a:cubicBezTo>
                    <a:close/>
                    <a:moveTo>
                      <a:pt x="139" y="1"/>
                    </a:moveTo>
                    <a:cubicBezTo>
                      <a:pt x="60" y="1"/>
                      <a:pt x="0" y="79"/>
                      <a:pt x="0" y="135"/>
                    </a:cubicBezTo>
                    <a:cubicBezTo>
                      <a:pt x="0" y="213"/>
                      <a:pt x="60" y="269"/>
                      <a:pt x="139" y="269"/>
                    </a:cubicBezTo>
                    <a:lnTo>
                      <a:pt x="425" y="269"/>
                    </a:lnTo>
                    <a:cubicBezTo>
                      <a:pt x="504" y="269"/>
                      <a:pt x="559" y="213"/>
                      <a:pt x="559" y="135"/>
                    </a:cubicBezTo>
                    <a:cubicBezTo>
                      <a:pt x="559" y="79"/>
                      <a:pt x="504" y="1"/>
                      <a:pt x="42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37"/>
              <p:cNvSpPr/>
              <p:nvPr/>
            </p:nvSpPr>
            <p:spPr>
              <a:xfrm>
                <a:off x="853445" y="2357043"/>
                <a:ext cx="470765" cy="464231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50" extrusionOk="0">
                    <a:moveTo>
                      <a:pt x="675" y="0"/>
                    </a:moveTo>
                    <a:cubicBezTo>
                      <a:pt x="310" y="0"/>
                      <a:pt x="0" y="287"/>
                      <a:pt x="0" y="675"/>
                    </a:cubicBezTo>
                    <a:cubicBezTo>
                      <a:pt x="0" y="1040"/>
                      <a:pt x="310" y="1350"/>
                      <a:pt x="675" y="1350"/>
                    </a:cubicBezTo>
                    <a:cubicBezTo>
                      <a:pt x="1063" y="1350"/>
                      <a:pt x="1368" y="1040"/>
                      <a:pt x="1368" y="675"/>
                    </a:cubicBezTo>
                    <a:cubicBezTo>
                      <a:pt x="1368" y="287"/>
                      <a:pt x="1063" y="0"/>
                      <a:pt x="6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37"/>
              <p:cNvSpPr/>
              <p:nvPr/>
            </p:nvSpPr>
            <p:spPr>
              <a:xfrm>
                <a:off x="853445" y="2357043"/>
                <a:ext cx="470765" cy="232116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75" extrusionOk="0">
                    <a:moveTo>
                      <a:pt x="1368" y="675"/>
                    </a:moveTo>
                    <a:lnTo>
                      <a:pt x="1368" y="675"/>
                    </a:lnTo>
                    <a:lnTo>
                      <a:pt x="1368" y="675"/>
                    </a:lnTo>
                    <a:lnTo>
                      <a:pt x="1368" y="675"/>
                    </a:lnTo>
                    <a:close/>
                    <a:moveTo>
                      <a:pt x="0" y="675"/>
                    </a:moveTo>
                    <a:lnTo>
                      <a:pt x="0" y="675"/>
                    </a:lnTo>
                    <a:lnTo>
                      <a:pt x="0" y="675"/>
                    </a:lnTo>
                    <a:lnTo>
                      <a:pt x="0" y="675"/>
                    </a:lnTo>
                    <a:lnTo>
                      <a:pt x="0" y="675"/>
                    </a:lnTo>
                    <a:close/>
                    <a:moveTo>
                      <a:pt x="1234" y="268"/>
                    </a:moveTo>
                    <a:lnTo>
                      <a:pt x="1234" y="268"/>
                    </a:lnTo>
                    <a:lnTo>
                      <a:pt x="1234" y="268"/>
                    </a:lnTo>
                    <a:close/>
                    <a:moveTo>
                      <a:pt x="158" y="250"/>
                    </a:moveTo>
                    <a:lnTo>
                      <a:pt x="158" y="250"/>
                    </a:lnTo>
                    <a:lnTo>
                      <a:pt x="158" y="250"/>
                    </a:lnTo>
                    <a:close/>
                    <a:moveTo>
                      <a:pt x="158" y="231"/>
                    </a:moveTo>
                    <a:lnTo>
                      <a:pt x="158" y="231"/>
                    </a:lnTo>
                    <a:lnTo>
                      <a:pt x="158" y="231"/>
                    </a:lnTo>
                    <a:close/>
                    <a:moveTo>
                      <a:pt x="675" y="0"/>
                    </a:moveTo>
                    <a:lnTo>
                      <a:pt x="675" y="0"/>
                    </a:lnTo>
                    <a:cubicBezTo>
                      <a:pt x="486" y="0"/>
                      <a:pt x="292" y="97"/>
                      <a:pt x="158" y="231"/>
                    </a:cubicBezTo>
                    <a:cubicBezTo>
                      <a:pt x="292" y="97"/>
                      <a:pt x="486" y="0"/>
                      <a:pt x="675" y="0"/>
                    </a:cubicBezTo>
                    <a:cubicBezTo>
                      <a:pt x="906" y="0"/>
                      <a:pt x="1100" y="97"/>
                      <a:pt x="1234" y="268"/>
                    </a:cubicBezTo>
                    <a:cubicBezTo>
                      <a:pt x="1100" y="97"/>
                      <a:pt x="906" y="0"/>
                      <a:pt x="675" y="0"/>
                    </a:cubicBezTo>
                    <a:close/>
                  </a:path>
                </a:pathLst>
              </a:custGeom>
              <a:solidFill>
                <a:srgbClr val="2E86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7"/>
              <p:cNvSpPr/>
              <p:nvPr/>
            </p:nvSpPr>
            <p:spPr>
              <a:xfrm>
                <a:off x="840722" y="2344320"/>
                <a:ext cx="497587" cy="489678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424" extrusionOk="0">
                    <a:moveTo>
                      <a:pt x="712" y="74"/>
                    </a:moveTo>
                    <a:cubicBezTo>
                      <a:pt x="1077" y="74"/>
                      <a:pt x="1368" y="347"/>
                      <a:pt x="1368" y="712"/>
                    </a:cubicBezTo>
                    <a:cubicBezTo>
                      <a:pt x="1368" y="1058"/>
                      <a:pt x="1077" y="1345"/>
                      <a:pt x="712" y="1345"/>
                    </a:cubicBezTo>
                    <a:cubicBezTo>
                      <a:pt x="366" y="1345"/>
                      <a:pt x="79" y="1058"/>
                      <a:pt x="79" y="712"/>
                    </a:cubicBezTo>
                    <a:cubicBezTo>
                      <a:pt x="79" y="347"/>
                      <a:pt x="366" y="74"/>
                      <a:pt x="712" y="74"/>
                    </a:cubicBezTo>
                    <a:close/>
                    <a:moveTo>
                      <a:pt x="712" y="0"/>
                    </a:moveTo>
                    <a:cubicBezTo>
                      <a:pt x="329" y="0"/>
                      <a:pt x="1" y="305"/>
                      <a:pt x="1" y="712"/>
                    </a:cubicBezTo>
                    <a:cubicBezTo>
                      <a:pt x="1" y="1095"/>
                      <a:pt x="329" y="1424"/>
                      <a:pt x="712" y="1424"/>
                    </a:cubicBezTo>
                    <a:cubicBezTo>
                      <a:pt x="1119" y="1424"/>
                      <a:pt x="1447" y="1095"/>
                      <a:pt x="1447" y="712"/>
                    </a:cubicBezTo>
                    <a:cubicBezTo>
                      <a:pt x="1447" y="305"/>
                      <a:pt x="1119" y="0"/>
                      <a:pt x="71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7"/>
              <p:cNvSpPr/>
              <p:nvPr/>
            </p:nvSpPr>
            <p:spPr>
              <a:xfrm>
                <a:off x="960046" y="2463300"/>
                <a:ext cx="259282" cy="251373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31" extrusionOk="0">
                    <a:moveTo>
                      <a:pt x="365" y="1"/>
                    </a:moveTo>
                    <a:cubicBezTo>
                      <a:pt x="176" y="1"/>
                      <a:pt x="0" y="153"/>
                      <a:pt x="0" y="366"/>
                    </a:cubicBezTo>
                    <a:cubicBezTo>
                      <a:pt x="0" y="555"/>
                      <a:pt x="176" y="731"/>
                      <a:pt x="365" y="731"/>
                    </a:cubicBezTo>
                    <a:cubicBezTo>
                      <a:pt x="578" y="731"/>
                      <a:pt x="753" y="555"/>
                      <a:pt x="753" y="366"/>
                    </a:cubicBezTo>
                    <a:cubicBezTo>
                      <a:pt x="753" y="153"/>
                      <a:pt x="578" y="1"/>
                      <a:pt x="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7"/>
              <p:cNvSpPr/>
              <p:nvPr/>
            </p:nvSpPr>
            <p:spPr>
              <a:xfrm>
                <a:off x="947322" y="2449201"/>
                <a:ext cx="284729" cy="278195"/>
              </a:xfrm>
              <a:custGeom>
                <a:avLst/>
                <a:gdLst/>
                <a:ahLst/>
                <a:cxnLst/>
                <a:rect l="l" t="t" r="r" b="b"/>
                <a:pathLst>
                  <a:path w="828" h="809" extrusionOk="0">
                    <a:moveTo>
                      <a:pt x="402" y="79"/>
                    </a:moveTo>
                    <a:cubicBezTo>
                      <a:pt x="596" y="79"/>
                      <a:pt x="749" y="213"/>
                      <a:pt x="749" y="407"/>
                    </a:cubicBezTo>
                    <a:cubicBezTo>
                      <a:pt x="749" y="578"/>
                      <a:pt x="596" y="735"/>
                      <a:pt x="402" y="735"/>
                    </a:cubicBezTo>
                    <a:cubicBezTo>
                      <a:pt x="231" y="735"/>
                      <a:pt x="74" y="578"/>
                      <a:pt x="74" y="407"/>
                    </a:cubicBezTo>
                    <a:cubicBezTo>
                      <a:pt x="74" y="213"/>
                      <a:pt x="231" y="79"/>
                      <a:pt x="402" y="79"/>
                    </a:cubicBezTo>
                    <a:close/>
                    <a:moveTo>
                      <a:pt x="402" y="0"/>
                    </a:moveTo>
                    <a:cubicBezTo>
                      <a:pt x="190" y="0"/>
                      <a:pt x="0" y="176"/>
                      <a:pt x="0" y="407"/>
                    </a:cubicBezTo>
                    <a:cubicBezTo>
                      <a:pt x="0" y="619"/>
                      <a:pt x="190" y="809"/>
                      <a:pt x="402" y="809"/>
                    </a:cubicBezTo>
                    <a:cubicBezTo>
                      <a:pt x="633" y="809"/>
                      <a:pt x="827" y="619"/>
                      <a:pt x="827" y="407"/>
                    </a:cubicBezTo>
                    <a:cubicBezTo>
                      <a:pt x="827" y="176"/>
                      <a:pt x="633" y="0"/>
                      <a:pt x="40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7"/>
              <p:cNvSpPr/>
              <p:nvPr/>
            </p:nvSpPr>
            <p:spPr>
              <a:xfrm>
                <a:off x="669129" y="3065766"/>
                <a:ext cx="165748" cy="10522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306" extrusionOk="0">
                    <a:moveTo>
                      <a:pt x="56" y="0"/>
                    </a:moveTo>
                    <a:cubicBezTo>
                      <a:pt x="37" y="0"/>
                      <a:pt x="0" y="37"/>
                      <a:pt x="0" y="74"/>
                    </a:cubicBezTo>
                    <a:lnTo>
                      <a:pt x="0" y="250"/>
                    </a:lnTo>
                    <a:cubicBezTo>
                      <a:pt x="0" y="268"/>
                      <a:pt x="37" y="305"/>
                      <a:pt x="56" y="305"/>
                    </a:cubicBezTo>
                    <a:lnTo>
                      <a:pt x="421" y="305"/>
                    </a:lnTo>
                    <a:cubicBezTo>
                      <a:pt x="444" y="305"/>
                      <a:pt x="481" y="268"/>
                      <a:pt x="481" y="250"/>
                    </a:cubicBezTo>
                    <a:lnTo>
                      <a:pt x="481" y="74"/>
                    </a:lnTo>
                    <a:cubicBezTo>
                      <a:pt x="481" y="37"/>
                      <a:pt x="444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7"/>
              <p:cNvSpPr/>
              <p:nvPr/>
            </p:nvSpPr>
            <p:spPr>
              <a:xfrm>
                <a:off x="654686" y="3051323"/>
                <a:ext cx="192570" cy="133767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89" extrusionOk="0">
                    <a:moveTo>
                      <a:pt x="463" y="79"/>
                    </a:moveTo>
                    <a:cubicBezTo>
                      <a:pt x="463" y="79"/>
                      <a:pt x="486" y="98"/>
                      <a:pt x="486" y="116"/>
                    </a:cubicBezTo>
                    <a:lnTo>
                      <a:pt x="486" y="292"/>
                    </a:lnTo>
                    <a:lnTo>
                      <a:pt x="463" y="310"/>
                    </a:lnTo>
                    <a:lnTo>
                      <a:pt x="98" y="310"/>
                    </a:lnTo>
                    <a:lnTo>
                      <a:pt x="79" y="292"/>
                    </a:lnTo>
                    <a:lnTo>
                      <a:pt x="79" y="116"/>
                    </a:lnTo>
                    <a:cubicBezTo>
                      <a:pt x="79" y="98"/>
                      <a:pt x="98" y="79"/>
                      <a:pt x="98" y="79"/>
                    </a:cubicBezTo>
                    <a:close/>
                    <a:moveTo>
                      <a:pt x="98" y="1"/>
                    </a:moveTo>
                    <a:cubicBezTo>
                      <a:pt x="42" y="1"/>
                      <a:pt x="1" y="61"/>
                      <a:pt x="1" y="116"/>
                    </a:cubicBezTo>
                    <a:lnTo>
                      <a:pt x="1" y="292"/>
                    </a:lnTo>
                    <a:cubicBezTo>
                      <a:pt x="1" y="329"/>
                      <a:pt x="42" y="389"/>
                      <a:pt x="98" y="389"/>
                    </a:cubicBezTo>
                    <a:lnTo>
                      <a:pt x="463" y="389"/>
                    </a:lnTo>
                    <a:cubicBezTo>
                      <a:pt x="523" y="389"/>
                      <a:pt x="560" y="329"/>
                      <a:pt x="560" y="292"/>
                    </a:cubicBezTo>
                    <a:lnTo>
                      <a:pt x="560" y="116"/>
                    </a:lnTo>
                    <a:cubicBezTo>
                      <a:pt x="560" y="61"/>
                      <a:pt x="523" y="1"/>
                      <a:pt x="46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7"/>
              <p:cNvSpPr/>
              <p:nvPr/>
            </p:nvSpPr>
            <p:spPr>
              <a:xfrm>
                <a:off x="874077" y="3065766"/>
                <a:ext cx="159214" cy="10522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306" extrusionOk="0">
                    <a:moveTo>
                      <a:pt x="56" y="0"/>
                    </a:moveTo>
                    <a:cubicBezTo>
                      <a:pt x="19" y="0"/>
                      <a:pt x="1" y="37"/>
                      <a:pt x="1" y="74"/>
                    </a:cubicBezTo>
                    <a:lnTo>
                      <a:pt x="1" y="250"/>
                    </a:lnTo>
                    <a:cubicBezTo>
                      <a:pt x="1" y="268"/>
                      <a:pt x="19" y="305"/>
                      <a:pt x="56" y="305"/>
                    </a:cubicBezTo>
                    <a:lnTo>
                      <a:pt x="403" y="305"/>
                    </a:lnTo>
                    <a:cubicBezTo>
                      <a:pt x="444" y="305"/>
                      <a:pt x="463" y="268"/>
                      <a:pt x="463" y="250"/>
                    </a:cubicBezTo>
                    <a:lnTo>
                      <a:pt x="463" y="74"/>
                    </a:lnTo>
                    <a:cubicBezTo>
                      <a:pt x="463" y="37"/>
                      <a:pt x="444" y="0"/>
                      <a:pt x="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7"/>
              <p:cNvSpPr/>
              <p:nvPr/>
            </p:nvSpPr>
            <p:spPr>
              <a:xfrm>
                <a:off x="861354" y="3051323"/>
                <a:ext cx="184661" cy="13376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389" extrusionOk="0">
                    <a:moveTo>
                      <a:pt x="440" y="79"/>
                    </a:moveTo>
                    <a:cubicBezTo>
                      <a:pt x="463" y="79"/>
                      <a:pt x="463" y="98"/>
                      <a:pt x="463" y="116"/>
                    </a:cubicBezTo>
                    <a:lnTo>
                      <a:pt x="463" y="292"/>
                    </a:lnTo>
                    <a:cubicBezTo>
                      <a:pt x="463" y="292"/>
                      <a:pt x="463" y="310"/>
                      <a:pt x="440" y="310"/>
                    </a:cubicBezTo>
                    <a:lnTo>
                      <a:pt x="93" y="310"/>
                    </a:lnTo>
                    <a:cubicBezTo>
                      <a:pt x="75" y="310"/>
                      <a:pt x="75" y="292"/>
                      <a:pt x="75" y="292"/>
                    </a:cubicBezTo>
                    <a:lnTo>
                      <a:pt x="75" y="116"/>
                    </a:lnTo>
                    <a:cubicBezTo>
                      <a:pt x="75" y="98"/>
                      <a:pt x="75" y="79"/>
                      <a:pt x="93" y="79"/>
                    </a:cubicBezTo>
                    <a:close/>
                    <a:moveTo>
                      <a:pt x="93" y="1"/>
                    </a:moveTo>
                    <a:cubicBezTo>
                      <a:pt x="38" y="1"/>
                      <a:pt x="1" y="61"/>
                      <a:pt x="1" y="116"/>
                    </a:cubicBezTo>
                    <a:lnTo>
                      <a:pt x="1" y="292"/>
                    </a:lnTo>
                    <a:cubicBezTo>
                      <a:pt x="1" y="329"/>
                      <a:pt x="38" y="389"/>
                      <a:pt x="93" y="389"/>
                    </a:cubicBezTo>
                    <a:lnTo>
                      <a:pt x="440" y="389"/>
                    </a:lnTo>
                    <a:cubicBezTo>
                      <a:pt x="500" y="389"/>
                      <a:pt x="537" y="329"/>
                      <a:pt x="537" y="292"/>
                    </a:cubicBezTo>
                    <a:lnTo>
                      <a:pt x="537" y="116"/>
                    </a:lnTo>
                    <a:cubicBezTo>
                      <a:pt x="537" y="61"/>
                      <a:pt x="500" y="1"/>
                      <a:pt x="4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7"/>
              <p:cNvSpPr/>
              <p:nvPr/>
            </p:nvSpPr>
            <p:spPr>
              <a:xfrm>
                <a:off x="1118915" y="3065766"/>
                <a:ext cx="165404" cy="10522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06" extrusionOk="0">
                    <a:moveTo>
                      <a:pt x="60" y="0"/>
                    </a:moveTo>
                    <a:cubicBezTo>
                      <a:pt x="37" y="0"/>
                      <a:pt x="0" y="37"/>
                      <a:pt x="0" y="74"/>
                    </a:cubicBezTo>
                    <a:lnTo>
                      <a:pt x="0" y="250"/>
                    </a:lnTo>
                    <a:cubicBezTo>
                      <a:pt x="0" y="268"/>
                      <a:pt x="37" y="305"/>
                      <a:pt x="60" y="305"/>
                    </a:cubicBezTo>
                    <a:lnTo>
                      <a:pt x="425" y="305"/>
                    </a:lnTo>
                    <a:cubicBezTo>
                      <a:pt x="444" y="305"/>
                      <a:pt x="481" y="268"/>
                      <a:pt x="481" y="250"/>
                    </a:cubicBezTo>
                    <a:lnTo>
                      <a:pt x="481" y="74"/>
                    </a:lnTo>
                    <a:cubicBezTo>
                      <a:pt x="481" y="37"/>
                      <a:pt x="444" y="0"/>
                      <a:pt x="4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7"/>
              <p:cNvSpPr/>
              <p:nvPr/>
            </p:nvSpPr>
            <p:spPr>
              <a:xfrm>
                <a:off x="1106192" y="3051323"/>
                <a:ext cx="192570" cy="133767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89" extrusionOk="0">
                    <a:moveTo>
                      <a:pt x="462" y="79"/>
                    </a:moveTo>
                    <a:cubicBezTo>
                      <a:pt x="462" y="79"/>
                      <a:pt x="481" y="98"/>
                      <a:pt x="481" y="116"/>
                    </a:cubicBezTo>
                    <a:lnTo>
                      <a:pt x="481" y="292"/>
                    </a:lnTo>
                    <a:lnTo>
                      <a:pt x="462" y="310"/>
                    </a:lnTo>
                    <a:lnTo>
                      <a:pt x="97" y="310"/>
                    </a:lnTo>
                    <a:lnTo>
                      <a:pt x="74" y="292"/>
                    </a:lnTo>
                    <a:lnTo>
                      <a:pt x="74" y="116"/>
                    </a:lnTo>
                    <a:cubicBezTo>
                      <a:pt x="74" y="98"/>
                      <a:pt x="97" y="79"/>
                      <a:pt x="97" y="79"/>
                    </a:cubicBezTo>
                    <a:close/>
                    <a:moveTo>
                      <a:pt x="97" y="1"/>
                    </a:moveTo>
                    <a:cubicBezTo>
                      <a:pt x="37" y="1"/>
                      <a:pt x="0" y="61"/>
                      <a:pt x="0" y="116"/>
                    </a:cubicBezTo>
                    <a:lnTo>
                      <a:pt x="0" y="292"/>
                    </a:lnTo>
                    <a:cubicBezTo>
                      <a:pt x="0" y="329"/>
                      <a:pt x="37" y="389"/>
                      <a:pt x="97" y="389"/>
                    </a:cubicBezTo>
                    <a:lnTo>
                      <a:pt x="462" y="389"/>
                    </a:lnTo>
                    <a:cubicBezTo>
                      <a:pt x="518" y="389"/>
                      <a:pt x="559" y="329"/>
                      <a:pt x="559" y="292"/>
                    </a:cubicBezTo>
                    <a:lnTo>
                      <a:pt x="559" y="116"/>
                    </a:lnTo>
                    <a:cubicBezTo>
                      <a:pt x="559" y="61"/>
                      <a:pt x="518" y="1"/>
                      <a:pt x="46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7"/>
              <p:cNvSpPr/>
              <p:nvPr/>
            </p:nvSpPr>
            <p:spPr>
              <a:xfrm>
                <a:off x="1721037" y="3005244"/>
                <a:ext cx="100412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291" y="1003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7"/>
              <p:cNvSpPr/>
              <p:nvPr/>
            </p:nvSpPr>
            <p:spPr>
              <a:xfrm>
                <a:off x="1708313" y="2992521"/>
                <a:ext cx="12585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078" extrusionOk="0">
                    <a:moveTo>
                      <a:pt x="287" y="79"/>
                    </a:moveTo>
                    <a:lnTo>
                      <a:pt x="287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65" y="1077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7"/>
              <p:cNvSpPr/>
              <p:nvPr/>
            </p:nvSpPr>
            <p:spPr>
              <a:xfrm>
                <a:off x="1854459" y="3005244"/>
                <a:ext cx="98692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287" y="1003"/>
                    </a:lnTo>
                    <a:lnTo>
                      <a:pt x="2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7"/>
              <p:cNvSpPr/>
              <p:nvPr/>
            </p:nvSpPr>
            <p:spPr>
              <a:xfrm>
                <a:off x="1840017" y="2992521"/>
                <a:ext cx="12585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078" extrusionOk="0">
                    <a:moveTo>
                      <a:pt x="292" y="79"/>
                    </a:moveTo>
                    <a:lnTo>
                      <a:pt x="292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38"/>
                    </a:lnTo>
                    <a:lnTo>
                      <a:pt x="1" y="1077"/>
                    </a:lnTo>
                    <a:lnTo>
                      <a:pt x="366" y="1077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7"/>
              <p:cNvSpPr/>
              <p:nvPr/>
            </p:nvSpPr>
            <p:spPr>
              <a:xfrm>
                <a:off x="1992696" y="3005244"/>
                <a:ext cx="106945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310" y="1003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7"/>
              <p:cNvSpPr/>
              <p:nvPr/>
            </p:nvSpPr>
            <p:spPr>
              <a:xfrm>
                <a:off x="1979973" y="2992521"/>
                <a:ext cx="13204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078" extrusionOk="0">
                    <a:moveTo>
                      <a:pt x="305" y="79"/>
                    </a:moveTo>
                    <a:lnTo>
                      <a:pt x="305" y="1003"/>
                    </a:lnTo>
                    <a:lnTo>
                      <a:pt x="74" y="1003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84" y="1077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7"/>
              <p:cNvSpPr/>
              <p:nvPr/>
            </p:nvSpPr>
            <p:spPr>
              <a:xfrm>
                <a:off x="2138842" y="3005244"/>
                <a:ext cx="98692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004" extrusionOk="0">
                    <a:moveTo>
                      <a:pt x="1" y="1"/>
                    </a:moveTo>
                    <a:lnTo>
                      <a:pt x="1" y="1003"/>
                    </a:lnTo>
                    <a:lnTo>
                      <a:pt x="287" y="1003"/>
                    </a:lnTo>
                    <a:lnTo>
                      <a:pt x="2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7"/>
              <p:cNvSpPr/>
              <p:nvPr/>
            </p:nvSpPr>
            <p:spPr>
              <a:xfrm>
                <a:off x="2124400" y="2992521"/>
                <a:ext cx="12757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1078" extrusionOk="0">
                    <a:moveTo>
                      <a:pt x="292" y="79"/>
                    </a:moveTo>
                    <a:lnTo>
                      <a:pt x="292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38"/>
                    </a:lnTo>
                    <a:lnTo>
                      <a:pt x="1" y="1077"/>
                    </a:lnTo>
                    <a:lnTo>
                      <a:pt x="371" y="1077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37"/>
              <p:cNvSpPr/>
              <p:nvPr/>
            </p:nvSpPr>
            <p:spPr>
              <a:xfrm>
                <a:off x="2270890" y="3005244"/>
                <a:ext cx="100412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291" y="1003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37"/>
              <p:cNvSpPr/>
              <p:nvPr/>
            </p:nvSpPr>
            <p:spPr>
              <a:xfrm>
                <a:off x="2258166" y="2992521"/>
                <a:ext cx="12585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078" extrusionOk="0">
                    <a:moveTo>
                      <a:pt x="287" y="79"/>
                    </a:moveTo>
                    <a:lnTo>
                      <a:pt x="287" y="1003"/>
                    </a:lnTo>
                    <a:lnTo>
                      <a:pt x="74" y="1003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65" y="1077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7"/>
              <p:cNvSpPr/>
              <p:nvPr/>
            </p:nvSpPr>
            <p:spPr>
              <a:xfrm>
                <a:off x="2410502" y="3005244"/>
                <a:ext cx="105226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004" extrusionOk="0">
                    <a:moveTo>
                      <a:pt x="1" y="1"/>
                    </a:moveTo>
                    <a:lnTo>
                      <a:pt x="1" y="1003"/>
                    </a:lnTo>
                    <a:lnTo>
                      <a:pt x="306" y="1003"/>
                    </a:lnTo>
                    <a:lnTo>
                      <a:pt x="3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7"/>
              <p:cNvSpPr/>
              <p:nvPr/>
            </p:nvSpPr>
            <p:spPr>
              <a:xfrm>
                <a:off x="2396403" y="2992521"/>
                <a:ext cx="133767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89" h="1078" extrusionOk="0">
                    <a:moveTo>
                      <a:pt x="310" y="79"/>
                    </a:moveTo>
                    <a:lnTo>
                      <a:pt x="310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88" y="1077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7"/>
              <p:cNvSpPr/>
              <p:nvPr/>
            </p:nvSpPr>
            <p:spPr>
              <a:xfrm>
                <a:off x="2555273" y="3005244"/>
                <a:ext cx="106601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310" y="1003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7"/>
              <p:cNvSpPr/>
              <p:nvPr/>
            </p:nvSpPr>
            <p:spPr>
              <a:xfrm>
                <a:off x="2542549" y="2992521"/>
                <a:ext cx="13204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078" extrusionOk="0">
                    <a:moveTo>
                      <a:pt x="310" y="79"/>
                    </a:moveTo>
                    <a:lnTo>
                      <a:pt x="310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84" y="1077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7"/>
              <p:cNvSpPr/>
              <p:nvPr/>
            </p:nvSpPr>
            <p:spPr>
              <a:xfrm>
                <a:off x="629240" y="3383505"/>
                <a:ext cx="2032645" cy="105226"/>
              </a:xfrm>
              <a:custGeom>
                <a:avLst/>
                <a:gdLst/>
                <a:ahLst/>
                <a:cxnLst/>
                <a:rect l="l" t="t" r="r" b="b"/>
                <a:pathLst>
                  <a:path w="5911" h="306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5911" y="305"/>
                    </a:lnTo>
                    <a:lnTo>
                      <a:pt x="59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7"/>
              <p:cNvSpPr/>
              <p:nvPr/>
            </p:nvSpPr>
            <p:spPr>
              <a:xfrm>
                <a:off x="615141" y="3369062"/>
                <a:ext cx="2059467" cy="133767"/>
              </a:xfrm>
              <a:custGeom>
                <a:avLst/>
                <a:gdLst/>
                <a:ahLst/>
                <a:cxnLst/>
                <a:rect l="l" t="t" r="r" b="b"/>
                <a:pathLst>
                  <a:path w="5989" h="389" extrusionOk="0">
                    <a:moveTo>
                      <a:pt x="5915" y="79"/>
                    </a:moveTo>
                    <a:lnTo>
                      <a:pt x="5915" y="310"/>
                    </a:lnTo>
                    <a:lnTo>
                      <a:pt x="79" y="310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389"/>
                    </a:lnTo>
                    <a:lnTo>
                      <a:pt x="5989" y="389"/>
                    </a:lnTo>
                    <a:lnTo>
                      <a:pt x="598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7"/>
              <p:cNvSpPr/>
              <p:nvPr/>
            </p:nvSpPr>
            <p:spPr>
              <a:xfrm>
                <a:off x="654686" y="3621809"/>
                <a:ext cx="167467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486" y="1691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7"/>
              <p:cNvSpPr/>
              <p:nvPr/>
            </p:nvSpPr>
            <p:spPr>
              <a:xfrm>
                <a:off x="641963" y="3607366"/>
                <a:ext cx="192914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42"/>
                    </a:lnTo>
                    <a:lnTo>
                      <a:pt x="1" y="1775"/>
                    </a:lnTo>
                    <a:lnTo>
                      <a:pt x="560" y="1775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7"/>
              <p:cNvSpPr/>
              <p:nvPr/>
            </p:nvSpPr>
            <p:spPr>
              <a:xfrm>
                <a:off x="867888" y="3621809"/>
                <a:ext cx="165404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7"/>
              <p:cNvSpPr/>
              <p:nvPr/>
            </p:nvSpPr>
            <p:spPr>
              <a:xfrm>
                <a:off x="853445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6" y="79"/>
                    </a:moveTo>
                    <a:lnTo>
                      <a:pt x="486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60" y="1775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7"/>
              <p:cNvSpPr/>
              <p:nvPr/>
            </p:nvSpPr>
            <p:spPr>
              <a:xfrm>
                <a:off x="1085559" y="3621809"/>
                <a:ext cx="165404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7"/>
              <p:cNvSpPr/>
              <p:nvPr/>
            </p:nvSpPr>
            <p:spPr>
              <a:xfrm>
                <a:off x="1072836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59" y="1775"/>
                    </a:lnTo>
                    <a:lnTo>
                      <a:pt x="5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7"/>
              <p:cNvSpPr/>
              <p:nvPr/>
            </p:nvSpPr>
            <p:spPr>
              <a:xfrm>
                <a:off x="1298417" y="3621809"/>
                <a:ext cx="171938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500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99" y="1691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7"/>
              <p:cNvSpPr/>
              <p:nvPr/>
            </p:nvSpPr>
            <p:spPr>
              <a:xfrm>
                <a:off x="1283974" y="3607366"/>
                <a:ext cx="199104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776" extrusionOk="0">
                    <a:moveTo>
                      <a:pt x="504" y="79"/>
                    </a:moveTo>
                    <a:lnTo>
                      <a:pt x="504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42"/>
                    </a:lnTo>
                    <a:lnTo>
                      <a:pt x="1" y="1775"/>
                    </a:lnTo>
                    <a:lnTo>
                      <a:pt x="578" y="1775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7"/>
              <p:cNvSpPr/>
              <p:nvPr/>
            </p:nvSpPr>
            <p:spPr>
              <a:xfrm>
                <a:off x="1516088" y="3621809"/>
                <a:ext cx="165404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7"/>
              <p:cNvSpPr/>
              <p:nvPr/>
            </p:nvSpPr>
            <p:spPr>
              <a:xfrm>
                <a:off x="1503365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4" y="1696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59" y="1775"/>
                    </a:lnTo>
                    <a:lnTo>
                      <a:pt x="5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7"/>
              <p:cNvSpPr/>
              <p:nvPr/>
            </p:nvSpPr>
            <p:spPr>
              <a:xfrm>
                <a:off x="1735136" y="3621809"/>
                <a:ext cx="165748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7"/>
              <p:cNvSpPr/>
              <p:nvPr/>
            </p:nvSpPr>
            <p:spPr>
              <a:xfrm>
                <a:off x="1721037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59" y="1775"/>
                    </a:lnTo>
                    <a:lnTo>
                      <a:pt x="5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7"/>
              <p:cNvSpPr/>
              <p:nvPr/>
            </p:nvSpPr>
            <p:spPr>
              <a:xfrm>
                <a:off x="1946617" y="3621809"/>
                <a:ext cx="171938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500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99" y="1691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7"/>
              <p:cNvSpPr/>
              <p:nvPr/>
            </p:nvSpPr>
            <p:spPr>
              <a:xfrm>
                <a:off x="1933894" y="3607366"/>
                <a:ext cx="199104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776" extrusionOk="0">
                    <a:moveTo>
                      <a:pt x="499" y="79"/>
                    </a:moveTo>
                    <a:lnTo>
                      <a:pt x="499" y="1696"/>
                    </a:lnTo>
                    <a:lnTo>
                      <a:pt x="74" y="1696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78" y="1775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7"/>
              <p:cNvSpPr/>
              <p:nvPr/>
            </p:nvSpPr>
            <p:spPr>
              <a:xfrm>
                <a:off x="2164289" y="3621809"/>
                <a:ext cx="167123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6" y="1691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7"/>
              <p:cNvSpPr/>
              <p:nvPr/>
            </p:nvSpPr>
            <p:spPr>
              <a:xfrm>
                <a:off x="2151566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60" y="1775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7"/>
              <p:cNvSpPr/>
              <p:nvPr/>
            </p:nvSpPr>
            <p:spPr>
              <a:xfrm>
                <a:off x="2383680" y="3621809"/>
                <a:ext cx="165404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7"/>
              <p:cNvSpPr/>
              <p:nvPr/>
            </p:nvSpPr>
            <p:spPr>
              <a:xfrm>
                <a:off x="2370957" y="3607366"/>
                <a:ext cx="190851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4" y="1696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55" y="1775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7"/>
              <p:cNvSpPr/>
              <p:nvPr/>
            </p:nvSpPr>
            <p:spPr>
              <a:xfrm>
                <a:off x="2594818" y="3621809"/>
                <a:ext cx="165748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7"/>
              <p:cNvSpPr/>
              <p:nvPr/>
            </p:nvSpPr>
            <p:spPr>
              <a:xfrm>
                <a:off x="2582095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42"/>
                    </a:lnTo>
                    <a:lnTo>
                      <a:pt x="1" y="1775"/>
                    </a:lnTo>
                    <a:lnTo>
                      <a:pt x="560" y="1775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7"/>
              <p:cNvSpPr/>
              <p:nvPr/>
            </p:nvSpPr>
            <p:spPr>
              <a:xfrm>
                <a:off x="840722" y="2344320"/>
                <a:ext cx="497587" cy="489678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424" extrusionOk="0">
                    <a:moveTo>
                      <a:pt x="712" y="74"/>
                    </a:moveTo>
                    <a:cubicBezTo>
                      <a:pt x="1077" y="74"/>
                      <a:pt x="1368" y="347"/>
                      <a:pt x="1368" y="712"/>
                    </a:cubicBezTo>
                    <a:cubicBezTo>
                      <a:pt x="1368" y="1058"/>
                      <a:pt x="1077" y="1345"/>
                      <a:pt x="712" y="1345"/>
                    </a:cubicBezTo>
                    <a:cubicBezTo>
                      <a:pt x="366" y="1345"/>
                      <a:pt x="79" y="1058"/>
                      <a:pt x="79" y="712"/>
                    </a:cubicBezTo>
                    <a:cubicBezTo>
                      <a:pt x="79" y="347"/>
                      <a:pt x="366" y="74"/>
                      <a:pt x="712" y="74"/>
                    </a:cubicBezTo>
                    <a:close/>
                    <a:moveTo>
                      <a:pt x="712" y="0"/>
                    </a:moveTo>
                    <a:cubicBezTo>
                      <a:pt x="329" y="0"/>
                      <a:pt x="1" y="305"/>
                      <a:pt x="1" y="712"/>
                    </a:cubicBezTo>
                    <a:cubicBezTo>
                      <a:pt x="1" y="1095"/>
                      <a:pt x="329" y="1424"/>
                      <a:pt x="712" y="1424"/>
                    </a:cubicBezTo>
                    <a:cubicBezTo>
                      <a:pt x="1119" y="1424"/>
                      <a:pt x="1447" y="1095"/>
                      <a:pt x="1447" y="712"/>
                    </a:cubicBezTo>
                    <a:cubicBezTo>
                      <a:pt x="1447" y="305"/>
                      <a:pt x="1119" y="0"/>
                      <a:pt x="71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0" name="Google Shape;980;p37"/>
            <p:cNvGrpSpPr/>
            <p:nvPr/>
          </p:nvGrpSpPr>
          <p:grpSpPr>
            <a:xfrm>
              <a:off x="8888550" y="1382850"/>
              <a:ext cx="2469366" cy="2835249"/>
              <a:chOff x="430825" y="1382850"/>
              <a:chExt cx="2469366" cy="2835249"/>
            </a:xfrm>
          </p:grpSpPr>
          <p:sp>
            <p:nvSpPr>
              <p:cNvPr id="981" name="Google Shape;981;p37"/>
              <p:cNvSpPr/>
              <p:nvPr/>
            </p:nvSpPr>
            <p:spPr>
              <a:xfrm>
                <a:off x="443548" y="1397293"/>
                <a:ext cx="2443920" cy="2806364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8161" extrusionOk="0">
                    <a:moveTo>
                      <a:pt x="425" y="1"/>
                    </a:moveTo>
                    <a:cubicBezTo>
                      <a:pt x="176" y="1"/>
                      <a:pt x="0" y="190"/>
                      <a:pt x="0" y="421"/>
                    </a:cubicBezTo>
                    <a:lnTo>
                      <a:pt x="0" y="7740"/>
                    </a:lnTo>
                    <a:cubicBezTo>
                      <a:pt x="0" y="7989"/>
                      <a:pt x="176" y="8160"/>
                      <a:pt x="425" y="8160"/>
                    </a:cubicBezTo>
                    <a:lnTo>
                      <a:pt x="6682" y="8160"/>
                    </a:lnTo>
                    <a:cubicBezTo>
                      <a:pt x="6913" y="8160"/>
                      <a:pt x="7107" y="7989"/>
                      <a:pt x="7107" y="7740"/>
                    </a:cubicBezTo>
                    <a:lnTo>
                      <a:pt x="7107" y="421"/>
                    </a:lnTo>
                    <a:cubicBezTo>
                      <a:pt x="7107" y="190"/>
                      <a:pt x="6913" y="1"/>
                      <a:pt x="66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7"/>
              <p:cNvSpPr/>
              <p:nvPr/>
            </p:nvSpPr>
            <p:spPr>
              <a:xfrm>
                <a:off x="430825" y="1382850"/>
                <a:ext cx="2469366" cy="2835249"/>
              </a:xfrm>
              <a:custGeom>
                <a:avLst/>
                <a:gdLst/>
                <a:ahLst/>
                <a:cxnLst/>
                <a:rect l="l" t="t" r="r" b="b"/>
                <a:pathLst>
                  <a:path w="7181" h="8245" extrusionOk="0">
                    <a:moveTo>
                      <a:pt x="6719" y="79"/>
                    </a:moveTo>
                    <a:cubicBezTo>
                      <a:pt x="6931" y="79"/>
                      <a:pt x="7102" y="255"/>
                      <a:pt x="7102" y="463"/>
                    </a:cubicBezTo>
                    <a:lnTo>
                      <a:pt x="7102" y="7782"/>
                    </a:lnTo>
                    <a:cubicBezTo>
                      <a:pt x="7102" y="8013"/>
                      <a:pt x="6931" y="8165"/>
                      <a:pt x="6719" y="8165"/>
                    </a:cubicBezTo>
                    <a:lnTo>
                      <a:pt x="462" y="8165"/>
                    </a:lnTo>
                    <a:cubicBezTo>
                      <a:pt x="231" y="8165"/>
                      <a:pt x="74" y="8013"/>
                      <a:pt x="74" y="7782"/>
                    </a:cubicBezTo>
                    <a:lnTo>
                      <a:pt x="74" y="463"/>
                    </a:lnTo>
                    <a:cubicBezTo>
                      <a:pt x="74" y="255"/>
                      <a:pt x="231" y="79"/>
                      <a:pt x="462" y="79"/>
                    </a:cubicBezTo>
                    <a:close/>
                    <a:moveTo>
                      <a:pt x="462" y="1"/>
                    </a:moveTo>
                    <a:cubicBezTo>
                      <a:pt x="190" y="1"/>
                      <a:pt x="0" y="213"/>
                      <a:pt x="0" y="463"/>
                    </a:cubicBezTo>
                    <a:lnTo>
                      <a:pt x="0" y="7782"/>
                    </a:lnTo>
                    <a:cubicBezTo>
                      <a:pt x="0" y="8050"/>
                      <a:pt x="190" y="8244"/>
                      <a:pt x="462" y="8244"/>
                    </a:cubicBezTo>
                    <a:lnTo>
                      <a:pt x="6719" y="8244"/>
                    </a:lnTo>
                    <a:cubicBezTo>
                      <a:pt x="6968" y="8244"/>
                      <a:pt x="7181" y="8050"/>
                      <a:pt x="7181" y="7782"/>
                    </a:cubicBezTo>
                    <a:lnTo>
                      <a:pt x="7181" y="463"/>
                    </a:lnTo>
                    <a:cubicBezTo>
                      <a:pt x="7181" y="213"/>
                      <a:pt x="6968" y="1"/>
                      <a:pt x="67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7"/>
              <p:cNvSpPr/>
              <p:nvPr/>
            </p:nvSpPr>
            <p:spPr>
              <a:xfrm>
                <a:off x="569062" y="1562696"/>
                <a:ext cx="2245504" cy="569113"/>
              </a:xfrm>
              <a:custGeom>
                <a:avLst/>
                <a:gdLst/>
                <a:ahLst/>
                <a:cxnLst/>
                <a:rect l="l" t="t" r="r" b="b"/>
                <a:pathLst>
                  <a:path w="6530" h="1655" extrusionOk="0">
                    <a:moveTo>
                      <a:pt x="231" y="0"/>
                    </a:moveTo>
                    <a:cubicBezTo>
                      <a:pt x="97" y="0"/>
                      <a:pt x="0" y="97"/>
                      <a:pt x="0" y="213"/>
                    </a:cubicBezTo>
                    <a:lnTo>
                      <a:pt x="0" y="1423"/>
                    </a:lnTo>
                    <a:cubicBezTo>
                      <a:pt x="0" y="1557"/>
                      <a:pt x="97" y="1654"/>
                      <a:pt x="231" y="1654"/>
                    </a:cubicBezTo>
                    <a:lnTo>
                      <a:pt x="6298" y="1654"/>
                    </a:lnTo>
                    <a:cubicBezTo>
                      <a:pt x="6432" y="1654"/>
                      <a:pt x="6529" y="1557"/>
                      <a:pt x="6529" y="1423"/>
                    </a:cubicBezTo>
                    <a:lnTo>
                      <a:pt x="6529" y="213"/>
                    </a:lnTo>
                    <a:cubicBezTo>
                      <a:pt x="6529" y="97"/>
                      <a:pt x="6432" y="0"/>
                      <a:pt x="62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7"/>
              <p:cNvSpPr/>
              <p:nvPr/>
            </p:nvSpPr>
            <p:spPr>
              <a:xfrm>
                <a:off x="556339" y="1549972"/>
                <a:ext cx="2270950" cy="595935"/>
              </a:xfrm>
              <a:custGeom>
                <a:avLst/>
                <a:gdLst/>
                <a:ahLst/>
                <a:cxnLst/>
                <a:rect l="l" t="t" r="r" b="b"/>
                <a:pathLst>
                  <a:path w="6604" h="1733" extrusionOk="0">
                    <a:moveTo>
                      <a:pt x="6335" y="74"/>
                    </a:moveTo>
                    <a:cubicBezTo>
                      <a:pt x="6451" y="74"/>
                      <a:pt x="6525" y="153"/>
                      <a:pt x="6525" y="250"/>
                    </a:cubicBezTo>
                    <a:lnTo>
                      <a:pt x="6525" y="1460"/>
                    </a:lnTo>
                    <a:cubicBezTo>
                      <a:pt x="6525" y="1576"/>
                      <a:pt x="6451" y="1654"/>
                      <a:pt x="6335" y="1654"/>
                    </a:cubicBezTo>
                    <a:lnTo>
                      <a:pt x="268" y="1654"/>
                    </a:lnTo>
                    <a:cubicBezTo>
                      <a:pt x="153" y="1654"/>
                      <a:pt x="79" y="1576"/>
                      <a:pt x="79" y="1460"/>
                    </a:cubicBezTo>
                    <a:lnTo>
                      <a:pt x="79" y="250"/>
                    </a:lnTo>
                    <a:cubicBezTo>
                      <a:pt x="79" y="153"/>
                      <a:pt x="153" y="74"/>
                      <a:pt x="268" y="74"/>
                    </a:cubicBezTo>
                    <a:close/>
                    <a:moveTo>
                      <a:pt x="268" y="0"/>
                    </a:moveTo>
                    <a:cubicBezTo>
                      <a:pt x="116" y="0"/>
                      <a:pt x="0" y="116"/>
                      <a:pt x="0" y="250"/>
                    </a:cubicBezTo>
                    <a:lnTo>
                      <a:pt x="0" y="1460"/>
                    </a:lnTo>
                    <a:cubicBezTo>
                      <a:pt x="0" y="1617"/>
                      <a:pt x="116" y="1733"/>
                      <a:pt x="268" y="1733"/>
                    </a:cubicBezTo>
                    <a:lnTo>
                      <a:pt x="6335" y="1733"/>
                    </a:lnTo>
                    <a:cubicBezTo>
                      <a:pt x="6488" y="1733"/>
                      <a:pt x="6603" y="1617"/>
                      <a:pt x="6603" y="1460"/>
                    </a:cubicBezTo>
                    <a:lnTo>
                      <a:pt x="6603" y="250"/>
                    </a:lnTo>
                    <a:cubicBezTo>
                      <a:pt x="6603" y="116"/>
                      <a:pt x="6488" y="0"/>
                      <a:pt x="633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7"/>
              <p:cNvSpPr/>
              <p:nvPr/>
            </p:nvSpPr>
            <p:spPr>
              <a:xfrm>
                <a:off x="569062" y="2283798"/>
                <a:ext cx="2245504" cy="569113"/>
              </a:xfrm>
              <a:custGeom>
                <a:avLst/>
                <a:gdLst/>
                <a:ahLst/>
                <a:cxnLst/>
                <a:rect l="l" t="t" r="r" b="b"/>
                <a:pathLst>
                  <a:path w="6530" h="1655" extrusionOk="0">
                    <a:moveTo>
                      <a:pt x="231" y="1"/>
                    </a:moveTo>
                    <a:cubicBezTo>
                      <a:pt x="97" y="1"/>
                      <a:pt x="0" y="98"/>
                      <a:pt x="0" y="232"/>
                    </a:cubicBezTo>
                    <a:lnTo>
                      <a:pt x="0" y="1447"/>
                    </a:lnTo>
                    <a:cubicBezTo>
                      <a:pt x="0" y="1563"/>
                      <a:pt x="97" y="1655"/>
                      <a:pt x="231" y="1655"/>
                    </a:cubicBezTo>
                    <a:lnTo>
                      <a:pt x="6298" y="1655"/>
                    </a:lnTo>
                    <a:cubicBezTo>
                      <a:pt x="6432" y="1655"/>
                      <a:pt x="6529" y="1563"/>
                      <a:pt x="6529" y="1447"/>
                    </a:cubicBezTo>
                    <a:lnTo>
                      <a:pt x="6529" y="232"/>
                    </a:lnTo>
                    <a:cubicBezTo>
                      <a:pt x="6529" y="98"/>
                      <a:pt x="6432" y="1"/>
                      <a:pt x="62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7"/>
              <p:cNvSpPr/>
              <p:nvPr/>
            </p:nvSpPr>
            <p:spPr>
              <a:xfrm>
                <a:off x="556339" y="2271075"/>
                <a:ext cx="2270950" cy="596279"/>
              </a:xfrm>
              <a:custGeom>
                <a:avLst/>
                <a:gdLst/>
                <a:ahLst/>
                <a:cxnLst/>
                <a:rect l="l" t="t" r="r" b="b"/>
                <a:pathLst>
                  <a:path w="6604" h="1734" extrusionOk="0">
                    <a:moveTo>
                      <a:pt x="6335" y="75"/>
                    </a:moveTo>
                    <a:cubicBezTo>
                      <a:pt x="6451" y="75"/>
                      <a:pt x="6525" y="153"/>
                      <a:pt x="6525" y="269"/>
                    </a:cubicBezTo>
                    <a:lnTo>
                      <a:pt x="6525" y="1484"/>
                    </a:lnTo>
                    <a:cubicBezTo>
                      <a:pt x="6525" y="1576"/>
                      <a:pt x="6451" y="1655"/>
                      <a:pt x="6335" y="1655"/>
                    </a:cubicBezTo>
                    <a:lnTo>
                      <a:pt x="268" y="1655"/>
                    </a:lnTo>
                    <a:cubicBezTo>
                      <a:pt x="153" y="1655"/>
                      <a:pt x="79" y="1576"/>
                      <a:pt x="79" y="1484"/>
                    </a:cubicBezTo>
                    <a:lnTo>
                      <a:pt x="79" y="269"/>
                    </a:lnTo>
                    <a:cubicBezTo>
                      <a:pt x="79" y="153"/>
                      <a:pt x="153" y="75"/>
                      <a:pt x="268" y="75"/>
                    </a:cubicBezTo>
                    <a:close/>
                    <a:moveTo>
                      <a:pt x="268" y="1"/>
                    </a:moveTo>
                    <a:cubicBezTo>
                      <a:pt x="116" y="1"/>
                      <a:pt x="0" y="116"/>
                      <a:pt x="0" y="269"/>
                    </a:cubicBezTo>
                    <a:lnTo>
                      <a:pt x="0" y="1484"/>
                    </a:lnTo>
                    <a:cubicBezTo>
                      <a:pt x="0" y="1618"/>
                      <a:pt x="116" y="1734"/>
                      <a:pt x="268" y="1734"/>
                    </a:cubicBezTo>
                    <a:lnTo>
                      <a:pt x="6335" y="1734"/>
                    </a:lnTo>
                    <a:cubicBezTo>
                      <a:pt x="6488" y="1734"/>
                      <a:pt x="6603" y="1618"/>
                      <a:pt x="6603" y="1484"/>
                    </a:cubicBezTo>
                    <a:lnTo>
                      <a:pt x="6603" y="269"/>
                    </a:lnTo>
                    <a:cubicBezTo>
                      <a:pt x="6603" y="116"/>
                      <a:pt x="6488" y="1"/>
                      <a:pt x="633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7"/>
              <p:cNvSpPr/>
              <p:nvPr/>
            </p:nvSpPr>
            <p:spPr>
              <a:xfrm>
                <a:off x="569062" y="2959165"/>
                <a:ext cx="2245504" cy="577022"/>
              </a:xfrm>
              <a:custGeom>
                <a:avLst/>
                <a:gdLst/>
                <a:ahLst/>
                <a:cxnLst/>
                <a:rect l="l" t="t" r="r" b="b"/>
                <a:pathLst>
                  <a:path w="6530" h="1678" extrusionOk="0">
                    <a:moveTo>
                      <a:pt x="231" y="1"/>
                    </a:moveTo>
                    <a:cubicBezTo>
                      <a:pt x="97" y="1"/>
                      <a:pt x="0" y="116"/>
                      <a:pt x="0" y="232"/>
                    </a:cubicBezTo>
                    <a:lnTo>
                      <a:pt x="0" y="1447"/>
                    </a:lnTo>
                    <a:cubicBezTo>
                      <a:pt x="0" y="1581"/>
                      <a:pt x="97" y="1678"/>
                      <a:pt x="231" y="1678"/>
                    </a:cubicBezTo>
                    <a:lnTo>
                      <a:pt x="6298" y="1678"/>
                    </a:lnTo>
                    <a:cubicBezTo>
                      <a:pt x="6432" y="1678"/>
                      <a:pt x="6529" y="1581"/>
                      <a:pt x="6529" y="1447"/>
                    </a:cubicBezTo>
                    <a:lnTo>
                      <a:pt x="6529" y="232"/>
                    </a:lnTo>
                    <a:cubicBezTo>
                      <a:pt x="6529" y="116"/>
                      <a:pt x="6432" y="1"/>
                      <a:pt x="62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7"/>
              <p:cNvSpPr/>
              <p:nvPr/>
            </p:nvSpPr>
            <p:spPr>
              <a:xfrm>
                <a:off x="556339" y="2946442"/>
                <a:ext cx="2270950" cy="602469"/>
              </a:xfrm>
              <a:custGeom>
                <a:avLst/>
                <a:gdLst/>
                <a:ahLst/>
                <a:cxnLst/>
                <a:rect l="l" t="t" r="r" b="b"/>
                <a:pathLst>
                  <a:path w="6604" h="1752" extrusionOk="0">
                    <a:moveTo>
                      <a:pt x="6335" y="74"/>
                    </a:moveTo>
                    <a:cubicBezTo>
                      <a:pt x="6451" y="74"/>
                      <a:pt x="6525" y="172"/>
                      <a:pt x="6525" y="269"/>
                    </a:cubicBezTo>
                    <a:lnTo>
                      <a:pt x="6525" y="1484"/>
                    </a:lnTo>
                    <a:cubicBezTo>
                      <a:pt x="6525" y="1576"/>
                      <a:pt x="6451" y="1673"/>
                      <a:pt x="6335" y="1673"/>
                    </a:cubicBezTo>
                    <a:lnTo>
                      <a:pt x="268" y="1673"/>
                    </a:lnTo>
                    <a:cubicBezTo>
                      <a:pt x="153" y="1673"/>
                      <a:pt x="79" y="1576"/>
                      <a:pt x="79" y="1484"/>
                    </a:cubicBezTo>
                    <a:lnTo>
                      <a:pt x="79" y="269"/>
                    </a:lnTo>
                    <a:cubicBezTo>
                      <a:pt x="79" y="172"/>
                      <a:pt x="153" y="74"/>
                      <a:pt x="268" y="74"/>
                    </a:cubicBezTo>
                    <a:close/>
                    <a:moveTo>
                      <a:pt x="268" y="1"/>
                    </a:moveTo>
                    <a:cubicBezTo>
                      <a:pt x="116" y="1"/>
                      <a:pt x="0" y="116"/>
                      <a:pt x="0" y="269"/>
                    </a:cubicBezTo>
                    <a:lnTo>
                      <a:pt x="0" y="1484"/>
                    </a:lnTo>
                    <a:cubicBezTo>
                      <a:pt x="0" y="1636"/>
                      <a:pt x="116" y="1752"/>
                      <a:pt x="268" y="1752"/>
                    </a:cubicBezTo>
                    <a:lnTo>
                      <a:pt x="6335" y="1752"/>
                    </a:lnTo>
                    <a:cubicBezTo>
                      <a:pt x="6488" y="1752"/>
                      <a:pt x="6603" y="1636"/>
                      <a:pt x="6603" y="1484"/>
                    </a:cubicBezTo>
                    <a:lnTo>
                      <a:pt x="6603" y="269"/>
                    </a:lnTo>
                    <a:cubicBezTo>
                      <a:pt x="6603" y="116"/>
                      <a:pt x="6488" y="1"/>
                      <a:pt x="633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7"/>
              <p:cNvSpPr/>
              <p:nvPr/>
            </p:nvSpPr>
            <p:spPr>
              <a:xfrm>
                <a:off x="721398" y="1688209"/>
                <a:ext cx="788505" cy="318084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925" extrusionOk="0">
                    <a:moveTo>
                      <a:pt x="214" y="0"/>
                    </a:moveTo>
                    <a:cubicBezTo>
                      <a:pt x="98" y="0"/>
                      <a:pt x="1" y="97"/>
                      <a:pt x="1" y="231"/>
                    </a:cubicBezTo>
                    <a:lnTo>
                      <a:pt x="1" y="693"/>
                    </a:lnTo>
                    <a:cubicBezTo>
                      <a:pt x="1" y="809"/>
                      <a:pt x="98" y="924"/>
                      <a:pt x="214" y="924"/>
                    </a:cubicBezTo>
                    <a:lnTo>
                      <a:pt x="2062" y="924"/>
                    </a:lnTo>
                    <a:cubicBezTo>
                      <a:pt x="2196" y="924"/>
                      <a:pt x="2293" y="809"/>
                      <a:pt x="2293" y="693"/>
                    </a:cubicBezTo>
                    <a:lnTo>
                      <a:pt x="2293" y="231"/>
                    </a:lnTo>
                    <a:cubicBezTo>
                      <a:pt x="2293" y="97"/>
                      <a:pt x="2196" y="0"/>
                      <a:pt x="20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7"/>
              <p:cNvSpPr/>
              <p:nvPr/>
            </p:nvSpPr>
            <p:spPr>
              <a:xfrm>
                <a:off x="709018" y="1675486"/>
                <a:ext cx="813608" cy="343531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999" extrusionOk="0">
                    <a:moveTo>
                      <a:pt x="2098" y="74"/>
                    </a:moveTo>
                    <a:cubicBezTo>
                      <a:pt x="2213" y="74"/>
                      <a:pt x="2292" y="153"/>
                      <a:pt x="2292" y="268"/>
                    </a:cubicBezTo>
                    <a:lnTo>
                      <a:pt x="2292" y="730"/>
                    </a:lnTo>
                    <a:cubicBezTo>
                      <a:pt x="2292" y="827"/>
                      <a:pt x="2213" y="924"/>
                      <a:pt x="2098" y="924"/>
                    </a:cubicBezTo>
                    <a:lnTo>
                      <a:pt x="250" y="924"/>
                    </a:lnTo>
                    <a:cubicBezTo>
                      <a:pt x="152" y="924"/>
                      <a:pt x="74" y="827"/>
                      <a:pt x="74" y="730"/>
                    </a:cubicBezTo>
                    <a:lnTo>
                      <a:pt x="74" y="268"/>
                    </a:lnTo>
                    <a:cubicBezTo>
                      <a:pt x="74" y="153"/>
                      <a:pt x="152" y="74"/>
                      <a:pt x="250" y="74"/>
                    </a:cubicBezTo>
                    <a:close/>
                    <a:moveTo>
                      <a:pt x="250" y="0"/>
                    </a:moveTo>
                    <a:cubicBezTo>
                      <a:pt x="116" y="0"/>
                      <a:pt x="0" y="116"/>
                      <a:pt x="0" y="268"/>
                    </a:cubicBezTo>
                    <a:lnTo>
                      <a:pt x="0" y="730"/>
                    </a:lnTo>
                    <a:cubicBezTo>
                      <a:pt x="0" y="864"/>
                      <a:pt x="116" y="998"/>
                      <a:pt x="250" y="998"/>
                    </a:cubicBezTo>
                    <a:lnTo>
                      <a:pt x="2098" y="998"/>
                    </a:lnTo>
                    <a:cubicBezTo>
                      <a:pt x="2250" y="998"/>
                      <a:pt x="2366" y="864"/>
                      <a:pt x="2366" y="730"/>
                    </a:cubicBezTo>
                    <a:lnTo>
                      <a:pt x="2366" y="268"/>
                    </a:lnTo>
                    <a:cubicBezTo>
                      <a:pt x="2366" y="116"/>
                      <a:pt x="2250" y="0"/>
                      <a:pt x="209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7"/>
              <p:cNvSpPr/>
              <p:nvPr/>
            </p:nvSpPr>
            <p:spPr>
              <a:xfrm>
                <a:off x="1635068" y="1614964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8" y="1"/>
                    </a:moveTo>
                    <a:cubicBezTo>
                      <a:pt x="38" y="1"/>
                      <a:pt x="1" y="42"/>
                      <a:pt x="1" y="98"/>
                    </a:cubicBezTo>
                    <a:lnTo>
                      <a:pt x="1" y="273"/>
                    </a:lnTo>
                    <a:cubicBezTo>
                      <a:pt x="1" y="310"/>
                      <a:pt x="38" y="366"/>
                      <a:pt x="98" y="366"/>
                    </a:cubicBezTo>
                    <a:lnTo>
                      <a:pt x="269" y="366"/>
                    </a:lnTo>
                    <a:cubicBezTo>
                      <a:pt x="310" y="366"/>
                      <a:pt x="366" y="310"/>
                      <a:pt x="366" y="273"/>
                    </a:cubicBezTo>
                    <a:lnTo>
                      <a:pt x="366" y="98"/>
                    </a:lnTo>
                    <a:cubicBezTo>
                      <a:pt x="366" y="42"/>
                      <a:pt x="310" y="1"/>
                      <a:pt x="2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7"/>
              <p:cNvSpPr/>
              <p:nvPr/>
            </p:nvSpPr>
            <p:spPr>
              <a:xfrm>
                <a:off x="1622345" y="1602241"/>
                <a:ext cx="153024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5" extrusionOk="0">
                    <a:moveTo>
                      <a:pt x="306" y="79"/>
                    </a:moveTo>
                    <a:cubicBezTo>
                      <a:pt x="329" y="79"/>
                      <a:pt x="366" y="98"/>
                      <a:pt x="366" y="135"/>
                    </a:cubicBezTo>
                    <a:lnTo>
                      <a:pt x="366" y="310"/>
                    </a:lnTo>
                    <a:cubicBezTo>
                      <a:pt x="366" y="329"/>
                      <a:pt x="329" y="366"/>
                      <a:pt x="306" y="366"/>
                    </a:cubicBezTo>
                    <a:lnTo>
                      <a:pt x="135" y="366"/>
                    </a:lnTo>
                    <a:cubicBezTo>
                      <a:pt x="98" y="366"/>
                      <a:pt x="75" y="329"/>
                      <a:pt x="75" y="310"/>
                    </a:cubicBezTo>
                    <a:lnTo>
                      <a:pt x="75" y="135"/>
                    </a:lnTo>
                    <a:cubicBezTo>
                      <a:pt x="75" y="98"/>
                      <a:pt x="98" y="79"/>
                      <a:pt x="135" y="79"/>
                    </a:cubicBezTo>
                    <a:close/>
                    <a:moveTo>
                      <a:pt x="135" y="1"/>
                    </a:moveTo>
                    <a:cubicBezTo>
                      <a:pt x="56" y="1"/>
                      <a:pt x="1" y="56"/>
                      <a:pt x="1" y="135"/>
                    </a:cubicBezTo>
                    <a:lnTo>
                      <a:pt x="1" y="310"/>
                    </a:lnTo>
                    <a:cubicBezTo>
                      <a:pt x="1" y="384"/>
                      <a:pt x="56" y="444"/>
                      <a:pt x="135" y="444"/>
                    </a:cubicBezTo>
                    <a:lnTo>
                      <a:pt x="306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35"/>
                    </a:lnTo>
                    <a:cubicBezTo>
                      <a:pt x="444" y="56"/>
                      <a:pt x="384" y="1"/>
                      <a:pt x="3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7"/>
              <p:cNvSpPr/>
              <p:nvPr/>
            </p:nvSpPr>
            <p:spPr>
              <a:xfrm>
                <a:off x="1635068" y="2336411"/>
                <a:ext cx="125858" cy="127234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70" extrusionOk="0">
                    <a:moveTo>
                      <a:pt x="98" y="0"/>
                    </a:moveTo>
                    <a:cubicBezTo>
                      <a:pt x="38" y="0"/>
                      <a:pt x="1" y="60"/>
                      <a:pt x="1" y="116"/>
                    </a:cubicBezTo>
                    <a:lnTo>
                      <a:pt x="1" y="273"/>
                    </a:lnTo>
                    <a:cubicBezTo>
                      <a:pt x="1" y="328"/>
                      <a:pt x="38" y="370"/>
                      <a:pt x="98" y="370"/>
                    </a:cubicBezTo>
                    <a:lnTo>
                      <a:pt x="269" y="370"/>
                    </a:lnTo>
                    <a:cubicBezTo>
                      <a:pt x="310" y="370"/>
                      <a:pt x="366" y="328"/>
                      <a:pt x="366" y="273"/>
                    </a:cubicBezTo>
                    <a:lnTo>
                      <a:pt x="366" y="116"/>
                    </a:lnTo>
                    <a:cubicBezTo>
                      <a:pt x="366" y="60"/>
                      <a:pt x="310" y="0"/>
                      <a:pt x="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7"/>
              <p:cNvSpPr/>
              <p:nvPr/>
            </p:nvSpPr>
            <p:spPr>
              <a:xfrm>
                <a:off x="1622345" y="2323687"/>
                <a:ext cx="153024" cy="15268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4" extrusionOk="0">
                    <a:moveTo>
                      <a:pt x="306" y="79"/>
                    </a:moveTo>
                    <a:cubicBezTo>
                      <a:pt x="329" y="79"/>
                      <a:pt x="366" y="116"/>
                      <a:pt x="366" y="153"/>
                    </a:cubicBezTo>
                    <a:lnTo>
                      <a:pt x="366" y="310"/>
                    </a:lnTo>
                    <a:cubicBezTo>
                      <a:pt x="366" y="347"/>
                      <a:pt x="329" y="365"/>
                      <a:pt x="306" y="365"/>
                    </a:cubicBezTo>
                    <a:lnTo>
                      <a:pt x="135" y="365"/>
                    </a:lnTo>
                    <a:cubicBezTo>
                      <a:pt x="98" y="365"/>
                      <a:pt x="75" y="347"/>
                      <a:pt x="75" y="310"/>
                    </a:cubicBezTo>
                    <a:lnTo>
                      <a:pt x="75" y="153"/>
                    </a:lnTo>
                    <a:cubicBezTo>
                      <a:pt x="75" y="116"/>
                      <a:pt x="98" y="79"/>
                      <a:pt x="135" y="79"/>
                    </a:cubicBezTo>
                    <a:close/>
                    <a:moveTo>
                      <a:pt x="135" y="0"/>
                    </a:moveTo>
                    <a:cubicBezTo>
                      <a:pt x="56" y="0"/>
                      <a:pt x="1" y="79"/>
                      <a:pt x="1" y="153"/>
                    </a:cubicBezTo>
                    <a:lnTo>
                      <a:pt x="1" y="310"/>
                    </a:lnTo>
                    <a:cubicBezTo>
                      <a:pt x="1" y="384"/>
                      <a:pt x="56" y="444"/>
                      <a:pt x="135" y="444"/>
                    </a:cubicBezTo>
                    <a:lnTo>
                      <a:pt x="306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53"/>
                    </a:lnTo>
                    <a:cubicBezTo>
                      <a:pt x="444" y="79"/>
                      <a:pt x="384" y="0"/>
                      <a:pt x="30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7"/>
              <p:cNvSpPr/>
              <p:nvPr/>
            </p:nvSpPr>
            <p:spPr>
              <a:xfrm>
                <a:off x="1635068" y="1767644"/>
                <a:ext cx="125858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47" extrusionOk="0">
                    <a:moveTo>
                      <a:pt x="98" y="0"/>
                    </a:moveTo>
                    <a:cubicBezTo>
                      <a:pt x="38" y="0"/>
                      <a:pt x="1" y="37"/>
                      <a:pt x="1" y="97"/>
                    </a:cubicBezTo>
                    <a:lnTo>
                      <a:pt x="1" y="250"/>
                    </a:lnTo>
                    <a:cubicBezTo>
                      <a:pt x="1" y="310"/>
                      <a:pt x="38" y="347"/>
                      <a:pt x="98" y="347"/>
                    </a:cubicBezTo>
                    <a:lnTo>
                      <a:pt x="269" y="347"/>
                    </a:lnTo>
                    <a:cubicBezTo>
                      <a:pt x="310" y="347"/>
                      <a:pt x="366" y="310"/>
                      <a:pt x="366" y="250"/>
                    </a:cubicBezTo>
                    <a:lnTo>
                      <a:pt x="366" y="97"/>
                    </a:lnTo>
                    <a:cubicBezTo>
                      <a:pt x="366" y="37"/>
                      <a:pt x="310" y="0"/>
                      <a:pt x="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7"/>
              <p:cNvSpPr/>
              <p:nvPr/>
            </p:nvSpPr>
            <p:spPr>
              <a:xfrm>
                <a:off x="1622345" y="1754921"/>
                <a:ext cx="153024" cy="14477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1" extrusionOk="0">
                    <a:moveTo>
                      <a:pt x="306" y="74"/>
                    </a:moveTo>
                    <a:cubicBezTo>
                      <a:pt x="329" y="74"/>
                      <a:pt x="366" y="97"/>
                      <a:pt x="366" y="134"/>
                    </a:cubicBezTo>
                    <a:lnTo>
                      <a:pt x="366" y="287"/>
                    </a:lnTo>
                    <a:cubicBezTo>
                      <a:pt x="366" y="328"/>
                      <a:pt x="329" y="347"/>
                      <a:pt x="306" y="347"/>
                    </a:cubicBezTo>
                    <a:lnTo>
                      <a:pt x="135" y="347"/>
                    </a:lnTo>
                    <a:cubicBezTo>
                      <a:pt x="98" y="347"/>
                      <a:pt x="75" y="328"/>
                      <a:pt x="75" y="287"/>
                    </a:cubicBezTo>
                    <a:lnTo>
                      <a:pt x="75" y="134"/>
                    </a:lnTo>
                    <a:cubicBezTo>
                      <a:pt x="75" y="97"/>
                      <a:pt x="98" y="74"/>
                      <a:pt x="135" y="74"/>
                    </a:cubicBezTo>
                    <a:close/>
                    <a:moveTo>
                      <a:pt x="135" y="0"/>
                    </a:moveTo>
                    <a:cubicBezTo>
                      <a:pt x="56" y="0"/>
                      <a:pt x="1" y="56"/>
                      <a:pt x="1" y="134"/>
                    </a:cubicBezTo>
                    <a:lnTo>
                      <a:pt x="1" y="287"/>
                    </a:lnTo>
                    <a:cubicBezTo>
                      <a:pt x="1" y="365"/>
                      <a:pt x="56" y="421"/>
                      <a:pt x="135" y="421"/>
                    </a:cubicBezTo>
                    <a:lnTo>
                      <a:pt x="306" y="421"/>
                    </a:lnTo>
                    <a:cubicBezTo>
                      <a:pt x="384" y="421"/>
                      <a:pt x="444" y="365"/>
                      <a:pt x="444" y="287"/>
                    </a:cubicBezTo>
                    <a:lnTo>
                      <a:pt x="444" y="134"/>
                    </a:lnTo>
                    <a:cubicBezTo>
                      <a:pt x="444" y="56"/>
                      <a:pt x="384" y="0"/>
                      <a:pt x="30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7"/>
              <p:cNvSpPr/>
              <p:nvPr/>
            </p:nvSpPr>
            <p:spPr>
              <a:xfrm>
                <a:off x="1635068" y="2488746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8" y="1"/>
                    </a:moveTo>
                    <a:cubicBezTo>
                      <a:pt x="38" y="1"/>
                      <a:pt x="1" y="42"/>
                      <a:pt x="1" y="98"/>
                    </a:cubicBezTo>
                    <a:lnTo>
                      <a:pt x="1" y="273"/>
                    </a:lnTo>
                    <a:cubicBezTo>
                      <a:pt x="1" y="329"/>
                      <a:pt x="38" y="366"/>
                      <a:pt x="98" y="366"/>
                    </a:cubicBezTo>
                    <a:lnTo>
                      <a:pt x="269" y="366"/>
                    </a:lnTo>
                    <a:cubicBezTo>
                      <a:pt x="310" y="366"/>
                      <a:pt x="366" y="329"/>
                      <a:pt x="366" y="273"/>
                    </a:cubicBezTo>
                    <a:lnTo>
                      <a:pt x="366" y="98"/>
                    </a:lnTo>
                    <a:cubicBezTo>
                      <a:pt x="366" y="42"/>
                      <a:pt x="310" y="1"/>
                      <a:pt x="2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7"/>
              <p:cNvSpPr/>
              <p:nvPr/>
            </p:nvSpPr>
            <p:spPr>
              <a:xfrm>
                <a:off x="1622345" y="2476023"/>
                <a:ext cx="153024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5" extrusionOk="0">
                    <a:moveTo>
                      <a:pt x="306" y="79"/>
                    </a:moveTo>
                    <a:cubicBezTo>
                      <a:pt x="329" y="79"/>
                      <a:pt x="366" y="98"/>
                      <a:pt x="366" y="135"/>
                    </a:cubicBezTo>
                    <a:lnTo>
                      <a:pt x="366" y="310"/>
                    </a:lnTo>
                    <a:cubicBezTo>
                      <a:pt x="366" y="347"/>
                      <a:pt x="329" y="366"/>
                      <a:pt x="306" y="366"/>
                    </a:cubicBezTo>
                    <a:lnTo>
                      <a:pt x="135" y="366"/>
                    </a:lnTo>
                    <a:cubicBezTo>
                      <a:pt x="98" y="366"/>
                      <a:pt x="75" y="347"/>
                      <a:pt x="75" y="310"/>
                    </a:cubicBezTo>
                    <a:lnTo>
                      <a:pt x="75" y="135"/>
                    </a:lnTo>
                    <a:cubicBezTo>
                      <a:pt x="75" y="98"/>
                      <a:pt x="98" y="79"/>
                      <a:pt x="135" y="79"/>
                    </a:cubicBezTo>
                    <a:close/>
                    <a:moveTo>
                      <a:pt x="135" y="1"/>
                    </a:moveTo>
                    <a:cubicBezTo>
                      <a:pt x="56" y="1"/>
                      <a:pt x="1" y="56"/>
                      <a:pt x="1" y="135"/>
                    </a:cubicBezTo>
                    <a:lnTo>
                      <a:pt x="1" y="310"/>
                    </a:lnTo>
                    <a:cubicBezTo>
                      <a:pt x="1" y="384"/>
                      <a:pt x="56" y="444"/>
                      <a:pt x="135" y="444"/>
                    </a:cubicBezTo>
                    <a:lnTo>
                      <a:pt x="306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35"/>
                    </a:lnTo>
                    <a:cubicBezTo>
                      <a:pt x="444" y="56"/>
                      <a:pt x="384" y="1"/>
                      <a:pt x="3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7"/>
              <p:cNvSpPr/>
              <p:nvPr/>
            </p:nvSpPr>
            <p:spPr>
              <a:xfrm>
                <a:off x="1635068" y="1913790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8" y="0"/>
                    </a:moveTo>
                    <a:cubicBezTo>
                      <a:pt x="38" y="0"/>
                      <a:pt x="1" y="37"/>
                      <a:pt x="1" y="97"/>
                    </a:cubicBezTo>
                    <a:lnTo>
                      <a:pt x="1" y="268"/>
                    </a:lnTo>
                    <a:cubicBezTo>
                      <a:pt x="1" y="328"/>
                      <a:pt x="38" y="365"/>
                      <a:pt x="98" y="365"/>
                    </a:cubicBezTo>
                    <a:lnTo>
                      <a:pt x="269" y="365"/>
                    </a:lnTo>
                    <a:cubicBezTo>
                      <a:pt x="310" y="365"/>
                      <a:pt x="366" y="328"/>
                      <a:pt x="366" y="268"/>
                    </a:cubicBezTo>
                    <a:lnTo>
                      <a:pt x="366" y="97"/>
                    </a:lnTo>
                    <a:cubicBezTo>
                      <a:pt x="366" y="37"/>
                      <a:pt x="310" y="0"/>
                      <a:pt x="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7"/>
              <p:cNvSpPr/>
              <p:nvPr/>
            </p:nvSpPr>
            <p:spPr>
              <a:xfrm>
                <a:off x="1622345" y="1899348"/>
                <a:ext cx="153024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45" extrusionOk="0">
                    <a:moveTo>
                      <a:pt x="306" y="79"/>
                    </a:moveTo>
                    <a:cubicBezTo>
                      <a:pt x="329" y="79"/>
                      <a:pt x="366" y="98"/>
                      <a:pt x="366" y="139"/>
                    </a:cubicBezTo>
                    <a:lnTo>
                      <a:pt x="366" y="310"/>
                    </a:lnTo>
                    <a:cubicBezTo>
                      <a:pt x="366" y="347"/>
                      <a:pt x="329" y="370"/>
                      <a:pt x="306" y="370"/>
                    </a:cubicBezTo>
                    <a:lnTo>
                      <a:pt x="135" y="370"/>
                    </a:lnTo>
                    <a:cubicBezTo>
                      <a:pt x="98" y="370"/>
                      <a:pt x="75" y="347"/>
                      <a:pt x="75" y="310"/>
                    </a:cubicBezTo>
                    <a:lnTo>
                      <a:pt x="75" y="139"/>
                    </a:lnTo>
                    <a:cubicBezTo>
                      <a:pt x="75" y="98"/>
                      <a:pt x="98" y="79"/>
                      <a:pt x="135" y="79"/>
                    </a:cubicBezTo>
                    <a:close/>
                    <a:moveTo>
                      <a:pt x="135" y="1"/>
                    </a:moveTo>
                    <a:cubicBezTo>
                      <a:pt x="56" y="1"/>
                      <a:pt x="1" y="61"/>
                      <a:pt x="1" y="139"/>
                    </a:cubicBezTo>
                    <a:lnTo>
                      <a:pt x="1" y="310"/>
                    </a:lnTo>
                    <a:cubicBezTo>
                      <a:pt x="1" y="389"/>
                      <a:pt x="56" y="444"/>
                      <a:pt x="135" y="444"/>
                    </a:cubicBezTo>
                    <a:lnTo>
                      <a:pt x="306" y="444"/>
                    </a:lnTo>
                    <a:cubicBezTo>
                      <a:pt x="384" y="444"/>
                      <a:pt x="444" y="389"/>
                      <a:pt x="444" y="310"/>
                    </a:cubicBezTo>
                    <a:lnTo>
                      <a:pt x="444" y="139"/>
                    </a:lnTo>
                    <a:cubicBezTo>
                      <a:pt x="444" y="61"/>
                      <a:pt x="384" y="1"/>
                      <a:pt x="3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7"/>
              <p:cNvSpPr/>
              <p:nvPr/>
            </p:nvSpPr>
            <p:spPr>
              <a:xfrm>
                <a:off x="1635068" y="2641426"/>
                <a:ext cx="125858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47" extrusionOk="0">
                    <a:moveTo>
                      <a:pt x="98" y="0"/>
                    </a:moveTo>
                    <a:cubicBezTo>
                      <a:pt x="38" y="0"/>
                      <a:pt x="1" y="37"/>
                      <a:pt x="1" y="97"/>
                    </a:cubicBezTo>
                    <a:lnTo>
                      <a:pt x="1" y="250"/>
                    </a:lnTo>
                    <a:cubicBezTo>
                      <a:pt x="1" y="310"/>
                      <a:pt x="38" y="347"/>
                      <a:pt x="98" y="347"/>
                    </a:cubicBezTo>
                    <a:lnTo>
                      <a:pt x="269" y="347"/>
                    </a:lnTo>
                    <a:cubicBezTo>
                      <a:pt x="310" y="347"/>
                      <a:pt x="366" y="310"/>
                      <a:pt x="366" y="250"/>
                    </a:cubicBezTo>
                    <a:lnTo>
                      <a:pt x="366" y="97"/>
                    </a:lnTo>
                    <a:cubicBezTo>
                      <a:pt x="366" y="37"/>
                      <a:pt x="310" y="0"/>
                      <a:pt x="2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7"/>
              <p:cNvSpPr/>
              <p:nvPr/>
            </p:nvSpPr>
            <p:spPr>
              <a:xfrm>
                <a:off x="1622345" y="2628703"/>
                <a:ext cx="153024" cy="14477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1" extrusionOk="0">
                    <a:moveTo>
                      <a:pt x="306" y="74"/>
                    </a:moveTo>
                    <a:cubicBezTo>
                      <a:pt x="329" y="74"/>
                      <a:pt x="366" y="97"/>
                      <a:pt x="366" y="134"/>
                    </a:cubicBezTo>
                    <a:lnTo>
                      <a:pt x="366" y="287"/>
                    </a:lnTo>
                    <a:cubicBezTo>
                      <a:pt x="366" y="329"/>
                      <a:pt x="329" y="347"/>
                      <a:pt x="306" y="347"/>
                    </a:cubicBezTo>
                    <a:lnTo>
                      <a:pt x="135" y="347"/>
                    </a:lnTo>
                    <a:cubicBezTo>
                      <a:pt x="98" y="347"/>
                      <a:pt x="75" y="329"/>
                      <a:pt x="75" y="287"/>
                    </a:cubicBezTo>
                    <a:lnTo>
                      <a:pt x="75" y="134"/>
                    </a:lnTo>
                    <a:cubicBezTo>
                      <a:pt x="75" y="97"/>
                      <a:pt x="98" y="74"/>
                      <a:pt x="135" y="74"/>
                    </a:cubicBezTo>
                    <a:close/>
                    <a:moveTo>
                      <a:pt x="135" y="0"/>
                    </a:moveTo>
                    <a:cubicBezTo>
                      <a:pt x="56" y="0"/>
                      <a:pt x="1" y="56"/>
                      <a:pt x="1" y="134"/>
                    </a:cubicBezTo>
                    <a:lnTo>
                      <a:pt x="1" y="287"/>
                    </a:lnTo>
                    <a:cubicBezTo>
                      <a:pt x="1" y="365"/>
                      <a:pt x="56" y="421"/>
                      <a:pt x="135" y="421"/>
                    </a:cubicBezTo>
                    <a:lnTo>
                      <a:pt x="306" y="421"/>
                    </a:lnTo>
                    <a:cubicBezTo>
                      <a:pt x="384" y="421"/>
                      <a:pt x="444" y="365"/>
                      <a:pt x="444" y="287"/>
                    </a:cubicBezTo>
                    <a:lnTo>
                      <a:pt x="444" y="134"/>
                    </a:lnTo>
                    <a:cubicBezTo>
                      <a:pt x="444" y="56"/>
                      <a:pt x="384" y="0"/>
                      <a:pt x="30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7"/>
              <p:cNvSpPr/>
              <p:nvPr/>
            </p:nvSpPr>
            <p:spPr>
              <a:xfrm>
                <a:off x="1800471" y="1614964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7" y="1"/>
                    </a:moveTo>
                    <a:cubicBezTo>
                      <a:pt x="42" y="1"/>
                      <a:pt x="0" y="42"/>
                      <a:pt x="0" y="98"/>
                    </a:cubicBezTo>
                    <a:lnTo>
                      <a:pt x="0" y="273"/>
                    </a:lnTo>
                    <a:cubicBezTo>
                      <a:pt x="0" y="310"/>
                      <a:pt x="42" y="366"/>
                      <a:pt x="97" y="366"/>
                    </a:cubicBezTo>
                    <a:lnTo>
                      <a:pt x="273" y="366"/>
                    </a:lnTo>
                    <a:cubicBezTo>
                      <a:pt x="310" y="366"/>
                      <a:pt x="365" y="310"/>
                      <a:pt x="365" y="273"/>
                    </a:cubicBezTo>
                    <a:lnTo>
                      <a:pt x="365" y="98"/>
                    </a:lnTo>
                    <a:cubicBezTo>
                      <a:pt x="365" y="42"/>
                      <a:pt x="310" y="1"/>
                      <a:pt x="2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7"/>
              <p:cNvSpPr/>
              <p:nvPr/>
            </p:nvSpPr>
            <p:spPr>
              <a:xfrm>
                <a:off x="1787748" y="1602241"/>
                <a:ext cx="152681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5" extrusionOk="0">
                    <a:moveTo>
                      <a:pt x="310" y="79"/>
                    </a:moveTo>
                    <a:cubicBezTo>
                      <a:pt x="328" y="79"/>
                      <a:pt x="365" y="98"/>
                      <a:pt x="365" y="135"/>
                    </a:cubicBezTo>
                    <a:lnTo>
                      <a:pt x="365" y="310"/>
                    </a:lnTo>
                    <a:cubicBezTo>
                      <a:pt x="365" y="329"/>
                      <a:pt x="328" y="366"/>
                      <a:pt x="310" y="366"/>
                    </a:cubicBezTo>
                    <a:lnTo>
                      <a:pt x="134" y="366"/>
                    </a:lnTo>
                    <a:cubicBezTo>
                      <a:pt x="97" y="366"/>
                      <a:pt x="79" y="329"/>
                      <a:pt x="79" y="310"/>
                    </a:cubicBezTo>
                    <a:lnTo>
                      <a:pt x="79" y="135"/>
                    </a:lnTo>
                    <a:cubicBezTo>
                      <a:pt x="79" y="98"/>
                      <a:pt x="97" y="79"/>
                      <a:pt x="134" y="79"/>
                    </a:cubicBezTo>
                    <a:close/>
                    <a:moveTo>
                      <a:pt x="134" y="1"/>
                    </a:moveTo>
                    <a:cubicBezTo>
                      <a:pt x="56" y="1"/>
                      <a:pt x="0" y="56"/>
                      <a:pt x="0" y="135"/>
                    </a:cubicBezTo>
                    <a:lnTo>
                      <a:pt x="0" y="310"/>
                    </a:lnTo>
                    <a:cubicBezTo>
                      <a:pt x="0" y="384"/>
                      <a:pt x="56" y="444"/>
                      <a:pt x="134" y="444"/>
                    </a:cubicBezTo>
                    <a:lnTo>
                      <a:pt x="310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35"/>
                    </a:lnTo>
                    <a:cubicBezTo>
                      <a:pt x="444" y="56"/>
                      <a:pt x="384" y="1"/>
                      <a:pt x="31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7"/>
              <p:cNvSpPr/>
              <p:nvPr/>
            </p:nvSpPr>
            <p:spPr>
              <a:xfrm>
                <a:off x="1800471" y="2336411"/>
                <a:ext cx="125858" cy="127234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70" extrusionOk="0">
                    <a:moveTo>
                      <a:pt x="97" y="0"/>
                    </a:moveTo>
                    <a:cubicBezTo>
                      <a:pt x="42" y="0"/>
                      <a:pt x="0" y="60"/>
                      <a:pt x="0" y="116"/>
                    </a:cubicBezTo>
                    <a:lnTo>
                      <a:pt x="0" y="273"/>
                    </a:lnTo>
                    <a:cubicBezTo>
                      <a:pt x="0" y="328"/>
                      <a:pt x="42" y="370"/>
                      <a:pt x="97" y="370"/>
                    </a:cubicBezTo>
                    <a:lnTo>
                      <a:pt x="273" y="370"/>
                    </a:lnTo>
                    <a:cubicBezTo>
                      <a:pt x="310" y="370"/>
                      <a:pt x="365" y="328"/>
                      <a:pt x="365" y="273"/>
                    </a:cubicBezTo>
                    <a:lnTo>
                      <a:pt x="365" y="116"/>
                    </a:lnTo>
                    <a:cubicBezTo>
                      <a:pt x="365" y="60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7"/>
              <p:cNvSpPr/>
              <p:nvPr/>
            </p:nvSpPr>
            <p:spPr>
              <a:xfrm>
                <a:off x="1787748" y="2323687"/>
                <a:ext cx="152681" cy="152681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4" extrusionOk="0">
                    <a:moveTo>
                      <a:pt x="310" y="79"/>
                    </a:moveTo>
                    <a:cubicBezTo>
                      <a:pt x="328" y="79"/>
                      <a:pt x="365" y="116"/>
                      <a:pt x="365" y="153"/>
                    </a:cubicBezTo>
                    <a:lnTo>
                      <a:pt x="365" y="310"/>
                    </a:lnTo>
                    <a:cubicBezTo>
                      <a:pt x="365" y="347"/>
                      <a:pt x="328" y="365"/>
                      <a:pt x="310" y="365"/>
                    </a:cubicBezTo>
                    <a:lnTo>
                      <a:pt x="134" y="365"/>
                    </a:lnTo>
                    <a:cubicBezTo>
                      <a:pt x="97" y="365"/>
                      <a:pt x="79" y="347"/>
                      <a:pt x="79" y="310"/>
                    </a:cubicBezTo>
                    <a:lnTo>
                      <a:pt x="79" y="153"/>
                    </a:lnTo>
                    <a:cubicBezTo>
                      <a:pt x="79" y="116"/>
                      <a:pt x="97" y="79"/>
                      <a:pt x="134" y="79"/>
                    </a:cubicBezTo>
                    <a:close/>
                    <a:moveTo>
                      <a:pt x="134" y="0"/>
                    </a:moveTo>
                    <a:cubicBezTo>
                      <a:pt x="56" y="0"/>
                      <a:pt x="0" y="79"/>
                      <a:pt x="0" y="153"/>
                    </a:cubicBezTo>
                    <a:lnTo>
                      <a:pt x="0" y="310"/>
                    </a:lnTo>
                    <a:cubicBezTo>
                      <a:pt x="0" y="384"/>
                      <a:pt x="56" y="444"/>
                      <a:pt x="134" y="444"/>
                    </a:cubicBezTo>
                    <a:lnTo>
                      <a:pt x="310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53"/>
                    </a:lnTo>
                    <a:cubicBezTo>
                      <a:pt x="444" y="79"/>
                      <a:pt x="38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7"/>
              <p:cNvSpPr/>
              <p:nvPr/>
            </p:nvSpPr>
            <p:spPr>
              <a:xfrm>
                <a:off x="1800471" y="1767644"/>
                <a:ext cx="125858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47" extrusionOk="0">
                    <a:moveTo>
                      <a:pt x="97" y="0"/>
                    </a:moveTo>
                    <a:cubicBezTo>
                      <a:pt x="42" y="0"/>
                      <a:pt x="0" y="37"/>
                      <a:pt x="0" y="97"/>
                    </a:cubicBezTo>
                    <a:lnTo>
                      <a:pt x="0" y="250"/>
                    </a:lnTo>
                    <a:cubicBezTo>
                      <a:pt x="0" y="310"/>
                      <a:pt x="42" y="347"/>
                      <a:pt x="97" y="347"/>
                    </a:cubicBezTo>
                    <a:lnTo>
                      <a:pt x="273" y="347"/>
                    </a:lnTo>
                    <a:cubicBezTo>
                      <a:pt x="310" y="347"/>
                      <a:pt x="365" y="310"/>
                      <a:pt x="365" y="250"/>
                    </a:cubicBezTo>
                    <a:lnTo>
                      <a:pt x="365" y="97"/>
                    </a:lnTo>
                    <a:cubicBezTo>
                      <a:pt x="365" y="37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7"/>
              <p:cNvSpPr/>
              <p:nvPr/>
            </p:nvSpPr>
            <p:spPr>
              <a:xfrm>
                <a:off x="1787748" y="1754921"/>
                <a:ext cx="152681" cy="144771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21" extrusionOk="0">
                    <a:moveTo>
                      <a:pt x="310" y="74"/>
                    </a:moveTo>
                    <a:cubicBezTo>
                      <a:pt x="328" y="74"/>
                      <a:pt x="365" y="97"/>
                      <a:pt x="365" y="134"/>
                    </a:cubicBezTo>
                    <a:lnTo>
                      <a:pt x="365" y="287"/>
                    </a:lnTo>
                    <a:cubicBezTo>
                      <a:pt x="365" y="328"/>
                      <a:pt x="328" y="347"/>
                      <a:pt x="310" y="347"/>
                    </a:cubicBezTo>
                    <a:lnTo>
                      <a:pt x="134" y="347"/>
                    </a:lnTo>
                    <a:cubicBezTo>
                      <a:pt x="97" y="347"/>
                      <a:pt x="79" y="328"/>
                      <a:pt x="79" y="287"/>
                    </a:cubicBezTo>
                    <a:lnTo>
                      <a:pt x="79" y="134"/>
                    </a:lnTo>
                    <a:cubicBezTo>
                      <a:pt x="79" y="97"/>
                      <a:pt x="97" y="74"/>
                      <a:pt x="134" y="74"/>
                    </a:cubicBezTo>
                    <a:close/>
                    <a:moveTo>
                      <a:pt x="134" y="0"/>
                    </a:moveTo>
                    <a:cubicBezTo>
                      <a:pt x="56" y="0"/>
                      <a:pt x="0" y="56"/>
                      <a:pt x="0" y="134"/>
                    </a:cubicBezTo>
                    <a:lnTo>
                      <a:pt x="0" y="287"/>
                    </a:lnTo>
                    <a:cubicBezTo>
                      <a:pt x="0" y="365"/>
                      <a:pt x="56" y="421"/>
                      <a:pt x="134" y="421"/>
                    </a:cubicBezTo>
                    <a:lnTo>
                      <a:pt x="310" y="421"/>
                    </a:lnTo>
                    <a:cubicBezTo>
                      <a:pt x="384" y="421"/>
                      <a:pt x="444" y="365"/>
                      <a:pt x="444" y="287"/>
                    </a:cubicBezTo>
                    <a:lnTo>
                      <a:pt x="444" y="134"/>
                    </a:lnTo>
                    <a:cubicBezTo>
                      <a:pt x="444" y="56"/>
                      <a:pt x="38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7"/>
              <p:cNvSpPr/>
              <p:nvPr/>
            </p:nvSpPr>
            <p:spPr>
              <a:xfrm>
                <a:off x="1800471" y="2488746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7" y="1"/>
                    </a:moveTo>
                    <a:cubicBezTo>
                      <a:pt x="42" y="1"/>
                      <a:pt x="0" y="42"/>
                      <a:pt x="0" y="98"/>
                    </a:cubicBezTo>
                    <a:lnTo>
                      <a:pt x="0" y="273"/>
                    </a:lnTo>
                    <a:cubicBezTo>
                      <a:pt x="0" y="329"/>
                      <a:pt x="42" y="366"/>
                      <a:pt x="97" y="366"/>
                    </a:cubicBezTo>
                    <a:lnTo>
                      <a:pt x="273" y="366"/>
                    </a:lnTo>
                    <a:cubicBezTo>
                      <a:pt x="310" y="366"/>
                      <a:pt x="365" y="329"/>
                      <a:pt x="365" y="273"/>
                    </a:cubicBezTo>
                    <a:lnTo>
                      <a:pt x="365" y="98"/>
                    </a:lnTo>
                    <a:cubicBezTo>
                      <a:pt x="365" y="42"/>
                      <a:pt x="310" y="1"/>
                      <a:pt x="2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7"/>
              <p:cNvSpPr/>
              <p:nvPr/>
            </p:nvSpPr>
            <p:spPr>
              <a:xfrm>
                <a:off x="1787748" y="2476023"/>
                <a:ext cx="152681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5" extrusionOk="0">
                    <a:moveTo>
                      <a:pt x="310" y="79"/>
                    </a:moveTo>
                    <a:cubicBezTo>
                      <a:pt x="328" y="79"/>
                      <a:pt x="365" y="98"/>
                      <a:pt x="365" y="135"/>
                    </a:cubicBezTo>
                    <a:lnTo>
                      <a:pt x="365" y="310"/>
                    </a:lnTo>
                    <a:cubicBezTo>
                      <a:pt x="365" y="347"/>
                      <a:pt x="328" y="366"/>
                      <a:pt x="310" y="366"/>
                    </a:cubicBezTo>
                    <a:lnTo>
                      <a:pt x="134" y="366"/>
                    </a:lnTo>
                    <a:cubicBezTo>
                      <a:pt x="97" y="366"/>
                      <a:pt x="79" y="347"/>
                      <a:pt x="79" y="310"/>
                    </a:cubicBezTo>
                    <a:lnTo>
                      <a:pt x="79" y="135"/>
                    </a:lnTo>
                    <a:cubicBezTo>
                      <a:pt x="79" y="98"/>
                      <a:pt x="97" y="79"/>
                      <a:pt x="134" y="79"/>
                    </a:cubicBezTo>
                    <a:close/>
                    <a:moveTo>
                      <a:pt x="134" y="1"/>
                    </a:moveTo>
                    <a:cubicBezTo>
                      <a:pt x="56" y="1"/>
                      <a:pt x="0" y="56"/>
                      <a:pt x="0" y="135"/>
                    </a:cubicBezTo>
                    <a:lnTo>
                      <a:pt x="0" y="310"/>
                    </a:lnTo>
                    <a:cubicBezTo>
                      <a:pt x="0" y="384"/>
                      <a:pt x="56" y="444"/>
                      <a:pt x="134" y="444"/>
                    </a:cubicBezTo>
                    <a:lnTo>
                      <a:pt x="310" y="444"/>
                    </a:lnTo>
                    <a:cubicBezTo>
                      <a:pt x="384" y="444"/>
                      <a:pt x="444" y="384"/>
                      <a:pt x="444" y="310"/>
                    </a:cubicBezTo>
                    <a:lnTo>
                      <a:pt x="444" y="135"/>
                    </a:lnTo>
                    <a:cubicBezTo>
                      <a:pt x="444" y="56"/>
                      <a:pt x="384" y="1"/>
                      <a:pt x="31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7"/>
              <p:cNvSpPr/>
              <p:nvPr/>
            </p:nvSpPr>
            <p:spPr>
              <a:xfrm>
                <a:off x="1800471" y="1913790"/>
                <a:ext cx="125858" cy="12585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97" y="0"/>
                    </a:moveTo>
                    <a:cubicBezTo>
                      <a:pt x="42" y="0"/>
                      <a:pt x="0" y="37"/>
                      <a:pt x="0" y="97"/>
                    </a:cubicBezTo>
                    <a:lnTo>
                      <a:pt x="0" y="268"/>
                    </a:lnTo>
                    <a:cubicBezTo>
                      <a:pt x="0" y="328"/>
                      <a:pt x="42" y="365"/>
                      <a:pt x="97" y="365"/>
                    </a:cubicBezTo>
                    <a:lnTo>
                      <a:pt x="273" y="365"/>
                    </a:lnTo>
                    <a:cubicBezTo>
                      <a:pt x="310" y="365"/>
                      <a:pt x="365" y="328"/>
                      <a:pt x="365" y="268"/>
                    </a:cubicBezTo>
                    <a:lnTo>
                      <a:pt x="365" y="97"/>
                    </a:lnTo>
                    <a:cubicBezTo>
                      <a:pt x="365" y="37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7"/>
              <p:cNvSpPr/>
              <p:nvPr/>
            </p:nvSpPr>
            <p:spPr>
              <a:xfrm>
                <a:off x="1787748" y="1899348"/>
                <a:ext cx="152681" cy="153024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45" extrusionOk="0">
                    <a:moveTo>
                      <a:pt x="310" y="79"/>
                    </a:moveTo>
                    <a:cubicBezTo>
                      <a:pt x="328" y="79"/>
                      <a:pt x="365" y="98"/>
                      <a:pt x="365" y="139"/>
                    </a:cubicBezTo>
                    <a:lnTo>
                      <a:pt x="365" y="310"/>
                    </a:lnTo>
                    <a:cubicBezTo>
                      <a:pt x="365" y="347"/>
                      <a:pt x="328" y="370"/>
                      <a:pt x="310" y="370"/>
                    </a:cubicBezTo>
                    <a:lnTo>
                      <a:pt x="134" y="370"/>
                    </a:lnTo>
                    <a:cubicBezTo>
                      <a:pt x="97" y="370"/>
                      <a:pt x="79" y="347"/>
                      <a:pt x="79" y="310"/>
                    </a:cubicBezTo>
                    <a:lnTo>
                      <a:pt x="79" y="139"/>
                    </a:lnTo>
                    <a:cubicBezTo>
                      <a:pt x="79" y="98"/>
                      <a:pt x="97" y="79"/>
                      <a:pt x="134" y="79"/>
                    </a:cubicBezTo>
                    <a:close/>
                    <a:moveTo>
                      <a:pt x="134" y="1"/>
                    </a:moveTo>
                    <a:cubicBezTo>
                      <a:pt x="56" y="1"/>
                      <a:pt x="0" y="61"/>
                      <a:pt x="0" y="139"/>
                    </a:cubicBezTo>
                    <a:lnTo>
                      <a:pt x="0" y="310"/>
                    </a:lnTo>
                    <a:cubicBezTo>
                      <a:pt x="0" y="389"/>
                      <a:pt x="56" y="444"/>
                      <a:pt x="134" y="444"/>
                    </a:cubicBezTo>
                    <a:lnTo>
                      <a:pt x="310" y="444"/>
                    </a:lnTo>
                    <a:cubicBezTo>
                      <a:pt x="384" y="444"/>
                      <a:pt x="444" y="389"/>
                      <a:pt x="444" y="310"/>
                    </a:cubicBezTo>
                    <a:lnTo>
                      <a:pt x="444" y="139"/>
                    </a:lnTo>
                    <a:cubicBezTo>
                      <a:pt x="444" y="61"/>
                      <a:pt x="384" y="1"/>
                      <a:pt x="31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7"/>
              <p:cNvSpPr/>
              <p:nvPr/>
            </p:nvSpPr>
            <p:spPr>
              <a:xfrm>
                <a:off x="1800471" y="2641426"/>
                <a:ext cx="125858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47" extrusionOk="0">
                    <a:moveTo>
                      <a:pt x="97" y="0"/>
                    </a:moveTo>
                    <a:cubicBezTo>
                      <a:pt x="42" y="0"/>
                      <a:pt x="0" y="37"/>
                      <a:pt x="0" y="97"/>
                    </a:cubicBezTo>
                    <a:lnTo>
                      <a:pt x="0" y="250"/>
                    </a:lnTo>
                    <a:cubicBezTo>
                      <a:pt x="0" y="310"/>
                      <a:pt x="42" y="347"/>
                      <a:pt x="97" y="347"/>
                    </a:cubicBezTo>
                    <a:lnTo>
                      <a:pt x="273" y="347"/>
                    </a:lnTo>
                    <a:cubicBezTo>
                      <a:pt x="310" y="347"/>
                      <a:pt x="365" y="310"/>
                      <a:pt x="365" y="250"/>
                    </a:cubicBezTo>
                    <a:lnTo>
                      <a:pt x="365" y="97"/>
                    </a:lnTo>
                    <a:cubicBezTo>
                      <a:pt x="365" y="37"/>
                      <a:pt x="310" y="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7"/>
              <p:cNvSpPr/>
              <p:nvPr/>
            </p:nvSpPr>
            <p:spPr>
              <a:xfrm>
                <a:off x="1787748" y="2628703"/>
                <a:ext cx="152681" cy="144771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21" extrusionOk="0">
                    <a:moveTo>
                      <a:pt x="310" y="74"/>
                    </a:moveTo>
                    <a:cubicBezTo>
                      <a:pt x="328" y="74"/>
                      <a:pt x="365" y="97"/>
                      <a:pt x="365" y="134"/>
                    </a:cubicBezTo>
                    <a:lnTo>
                      <a:pt x="365" y="287"/>
                    </a:lnTo>
                    <a:cubicBezTo>
                      <a:pt x="365" y="329"/>
                      <a:pt x="328" y="347"/>
                      <a:pt x="310" y="347"/>
                    </a:cubicBezTo>
                    <a:lnTo>
                      <a:pt x="134" y="347"/>
                    </a:lnTo>
                    <a:cubicBezTo>
                      <a:pt x="97" y="347"/>
                      <a:pt x="79" y="329"/>
                      <a:pt x="79" y="287"/>
                    </a:cubicBezTo>
                    <a:lnTo>
                      <a:pt x="79" y="134"/>
                    </a:lnTo>
                    <a:cubicBezTo>
                      <a:pt x="79" y="97"/>
                      <a:pt x="97" y="74"/>
                      <a:pt x="134" y="74"/>
                    </a:cubicBezTo>
                    <a:close/>
                    <a:moveTo>
                      <a:pt x="134" y="0"/>
                    </a:moveTo>
                    <a:cubicBezTo>
                      <a:pt x="56" y="0"/>
                      <a:pt x="0" y="56"/>
                      <a:pt x="0" y="134"/>
                    </a:cubicBezTo>
                    <a:lnTo>
                      <a:pt x="0" y="287"/>
                    </a:lnTo>
                    <a:cubicBezTo>
                      <a:pt x="0" y="365"/>
                      <a:pt x="56" y="421"/>
                      <a:pt x="134" y="421"/>
                    </a:cubicBezTo>
                    <a:lnTo>
                      <a:pt x="310" y="421"/>
                    </a:lnTo>
                    <a:cubicBezTo>
                      <a:pt x="384" y="421"/>
                      <a:pt x="444" y="365"/>
                      <a:pt x="444" y="287"/>
                    </a:cubicBezTo>
                    <a:lnTo>
                      <a:pt x="444" y="134"/>
                    </a:lnTo>
                    <a:cubicBezTo>
                      <a:pt x="444" y="56"/>
                      <a:pt x="384" y="0"/>
                      <a:pt x="31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7"/>
              <p:cNvSpPr/>
              <p:nvPr/>
            </p:nvSpPr>
            <p:spPr>
              <a:xfrm>
                <a:off x="2032242" y="1972593"/>
                <a:ext cx="15921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95" extrusionOk="0">
                    <a:moveTo>
                      <a:pt x="98" y="0"/>
                    </a:moveTo>
                    <a:cubicBezTo>
                      <a:pt x="38" y="0"/>
                      <a:pt x="1" y="42"/>
                      <a:pt x="1" y="97"/>
                    </a:cubicBezTo>
                    <a:cubicBezTo>
                      <a:pt x="1" y="134"/>
                      <a:pt x="38" y="194"/>
                      <a:pt x="98" y="194"/>
                    </a:cubicBezTo>
                    <a:lnTo>
                      <a:pt x="366" y="194"/>
                    </a:lnTo>
                    <a:cubicBezTo>
                      <a:pt x="426" y="194"/>
                      <a:pt x="463" y="134"/>
                      <a:pt x="463" y="97"/>
                    </a:cubicBezTo>
                    <a:cubicBezTo>
                      <a:pt x="463" y="42"/>
                      <a:pt x="426" y="0"/>
                      <a:pt x="3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7"/>
              <p:cNvSpPr/>
              <p:nvPr/>
            </p:nvSpPr>
            <p:spPr>
              <a:xfrm>
                <a:off x="2019519" y="1959869"/>
                <a:ext cx="184661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69" extrusionOk="0">
                    <a:moveTo>
                      <a:pt x="403" y="79"/>
                    </a:moveTo>
                    <a:cubicBezTo>
                      <a:pt x="445" y="79"/>
                      <a:pt x="463" y="97"/>
                      <a:pt x="463" y="134"/>
                    </a:cubicBezTo>
                    <a:cubicBezTo>
                      <a:pt x="463" y="153"/>
                      <a:pt x="445" y="194"/>
                      <a:pt x="403" y="194"/>
                    </a:cubicBezTo>
                    <a:lnTo>
                      <a:pt x="135" y="194"/>
                    </a:lnTo>
                    <a:cubicBezTo>
                      <a:pt x="98" y="194"/>
                      <a:pt x="75" y="153"/>
                      <a:pt x="75" y="134"/>
                    </a:cubicBezTo>
                    <a:cubicBezTo>
                      <a:pt x="75" y="97"/>
                      <a:pt x="98" y="79"/>
                      <a:pt x="135" y="79"/>
                    </a:cubicBezTo>
                    <a:close/>
                    <a:moveTo>
                      <a:pt x="135" y="0"/>
                    </a:moveTo>
                    <a:cubicBezTo>
                      <a:pt x="56" y="0"/>
                      <a:pt x="1" y="56"/>
                      <a:pt x="1" y="134"/>
                    </a:cubicBezTo>
                    <a:cubicBezTo>
                      <a:pt x="1" y="194"/>
                      <a:pt x="56" y="268"/>
                      <a:pt x="135" y="268"/>
                    </a:cubicBezTo>
                    <a:lnTo>
                      <a:pt x="403" y="268"/>
                    </a:lnTo>
                    <a:cubicBezTo>
                      <a:pt x="482" y="268"/>
                      <a:pt x="537" y="194"/>
                      <a:pt x="537" y="134"/>
                    </a:cubicBezTo>
                    <a:cubicBezTo>
                      <a:pt x="537" y="56"/>
                      <a:pt x="482" y="0"/>
                      <a:pt x="40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7"/>
              <p:cNvSpPr/>
              <p:nvPr/>
            </p:nvSpPr>
            <p:spPr>
              <a:xfrm>
                <a:off x="2019519" y="2694550"/>
                <a:ext cx="159558" cy="65336"/>
              </a:xfrm>
              <a:custGeom>
                <a:avLst/>
                <a:gdLst/>
                <a:ahLst/>
                <a:cxnLst/>
                <a:rect l="l" t="t" r="r" b="b"/>
                <a:pathLst>
                  <a:path w="464" h="190" extrusionOk="0">
                    <a:moveTo>
                      <a:pt x="75" y="0"/>
                    </a:moveTo>
                    <a:cubicBezTo>
                      <a:pt x="38" y="0"/>
                      <a:pt x="1" y="37"/>
                      <a:pt x="1" y="98"/>
                    </a:cubicBezTo>
                    <a:cubicBezTo>
                      <a:pt x="1" y="153"/>
                      <a:pt x="38" y="190"/>
                      <a:pt x="75" y="190"/>
                    </a:cubicBezTo>
                    <a:lnTo>
                      <a:pt x="366" y="190"/>
                    </a:lnTo>
                    <a:cubicBezTo>
                      <a:pt x="421" y="190"/>
                      <a:pt x="463" y="153"/>
                      <a:pt x="463" y="98"/>
                    </a:cubicBezTo>
                    <a:cubicBezTo>
                      <a:pt x="463" y="37"/>
                      <a:pt x="421" y="0"/>
                      <a:pt x="3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7"/>
              <p:cNvSpPr/>
              <p:nvPr/>
            </p:nvSpPr>
            <p:spPr>
              <a:xfrm>
                <a:off x="1998886" y="2680107"/>
                <a:ext cx="192570" cy="942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74" extrusionOk="0">
                    <a:moveTo>
                      <a:pt x="426" y="79"/>
                    </a:moveTo>
                    <a:cubicBezTo>
                      <a:pt x="463" y="79"/>
                      <a:pt x="481" y="116"/>
                      <a:pt x="481" y="140"/>
                    </a:cubicBezTo>
                    <a:cubicBezTo>
                      <a:pt x="481" y="176"/>
                      <a:pt x="463" y="195"/>
                      <a:pt x="426" y="195"/>
                    </a:cubicBezTo>
                    <a:lnTo>
                      <a:pt x="135" y="195"/>
                    </a:lnTo>
                    <a:cubicBezTo>
                      <a:pt x="116" y="195"/>
                      <a:pt x="98" y="176"/>
                      <a:pt x="98" y="140"/>
                    </a:cubicBezTo>
                    <a:cubicBezTo>
                      <a:pt x="98" y="116"/>
                      <a:pt x="116" y="79"/>
                      <a:pt x="135" y="79"/>
                    </a:cubicBezTo>
                    <a:close/>
                    <a:moveTo>
                      <a:pt x="135" y="1"/>
                    </a:moveTo>
                    <a:cubicBezTo>
                      <a:pt x="79" y="1"/>
                      <a:pt x="1" y="61"/>
                      <a:pt x="1" y="140"/>
                    </a:cubicBezTo>
                    <a:cubicBezTo>
                      <a:pt x="1" y="213"/>
                      <a:pt x="79" y="274"/>
                      <a:pt x="135" y="274"/>
                    </a:cubicBezTo>
                    <a:lnTo>
                      <a:pt x="426" y="274"/>
                    </a:lnTo>
                    <a:cubicBezTo>
                      <a:pt x="505" y="274"/>
                      <a:pt x="560" y="213"/>
                      <a:pt x="560" y="140"/>
                    </a:cubicBezTo>
                    <a:cubicBezTo>
                      <a:pt x="560" y="61"/>
                      <a:pt x="505" y="1"/>
                      <a:pt x="42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37"/>
              <p:cNvSpPr/>
              <p:nvPr/>
            </p:nvSpPr>
            <p:spPr>
              <a:xfrm>
                <a:off x="2224811" y="1972593"/>
                <a:ext cx="15921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95" extrusionOk="0">
                    <a:moveTo>
                      <a:pt x="79" y="0"/>
                    </a:moveTo>
                    <a:cubicBezTo>
                      <a:pt x="37" y="0"/>
                      <a:pt x="0" y="42"/>
                      <a:pt x="0" y="97"/>
                    </a:cubicBezTo>
                    <a:cubicBezTo>
                      <a:pt x="0" y="134"/>
                      <a:pt x="37" y="194"/>
                      <a:pt x="79" y="194"/>
                    </a:cubicBezTo>
                    <a:lnTo>
                      <a:pt x="365" y="194"/>
                    </a:lnTo>
                    <a:cubicBezTo>
                      <a:pt x="425" y="194"/>
                      <a:pt x="462" y="134"/>
                      <a:pt x="462" y="97"/>
                    </a:cubicBezTo>
                    <a:cubicBezTo>
                      <a:pt x="462" y="42"/>
                      <a:pt x="425" y="0"/>
                      <a:pt x="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7"/>
              <p:cNvSpPr/>
              <p:nvPr/>
            </p:nvSpPr>
            <p:spPr>
              <a:xfrm>
                <a:off x="2212087" y="1959869"/>
                <a:ext cx="184661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69" extrusionOk="0">
                    <a:moveTo>
                      <a:pt x="402" y="79"/>
                    </a:moveTo>
                    <a:cubicBezTo>
                      <a:pt x="439" y="79"/>
                      <a:pt x="462" y="97"/>
                      <a:pt x="462" y="134"/>
                    </a:cubicBezTo>
                    <a:cubicBezTo>
                      <a:pt x="462" y="153"/>
                      <a:pt x="439" y="194"/>
                      <a:pt x="402" y="194"/>
                    </a:cubicBezTo>
                    <a:lnTo>
                      <a:pt x="116" y="194"/>
                    </a:lnTo>
                    <a:cubicBezTo>
                      <a:pt x="92" y="194"/>
                      <a:pt x="74" y="153"/>
                      <a:pt x="74" y="134"/>
                    </a:cubicBezTo>
                    <a:cubicBezTo>
                      <a:pt x="74" y="97"/>
                      <a:pt x="92" y="79"/>
                      <a:pt x="116" y="79"/>
                    </a:cubicBezTo>
                    <a:close/>
                    <a:moveTo>
                      <a:pt x="116" y="0"/>
                    </a:moveTo>
                    <a:cubicBezTo>
                      <a:pt x="56" y="0"/>
                      <a:pt x="0" y="56"/>
                      <a:pt x="0" y="134"/>
                    </a:cubicBezTo>
                    <a:cubicBezTo>
                      <a:pt x="0" y="194"/>
                      <a:pt x="56" y="268"/>
                      <a:pt x="116" y="268"/>
                    </a:cubicBezTo>
                    <a:lnTo>
                      <a:pt x="402" y="268"/>
                    </a:lnTo>
                    <a:cubicBezTo>
                      <a:pt x="481" y="268"/>
                      <a:pt x="536" y="194"/>
                      <a:pt x="536" y="134"/>
                    </a:cubicBezTo>
                    <a:cubicBezTo>
                      <a:pt x="536" y="56"/>
                      <a:pt x="481" y="0"/>
                      <a:pt x="40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7"/>
              <p:cNvSpPr/>
              <p:nvPr/>
            </p:nvSpPr>
            <p:spPr>
              <a:xfrm>
                <a:off x="2224811" y="2693695"/>
                <a:ext cx="15921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195" extrusionOk="0">
                    <a:moveTo>
                      <a:pt x="79" y="1"/>
                    </a:moveTo>
                    <a:cubicBezTo>
                      <a:pt x="37" y="1"/>
                      <a:pt x="0" y="61"/>
                      <a:pt x="0" y="98"/>
                    </a:cubicBezTo>
                    <a:cubicBezTo>
                      <a:pt x="0" y="158"/>
                      <a:pt x="37" y="195"/>
                      <a:pt x="79" y="195"/>
                    </a:cubicBezTo>
                    <a:lnTo>
                      <a:pt x="365" y="195"/>
                    </a:lnTo>
                    <a:cubicBezTo>
                      <a:pt x="425" y="195"/>
                      <a:pt x="462" y="158"/>
                      <a:pt x="462" y="98"/>
                    </a:cubicBezTo>
                    <a:cubicBezTo>
                      <a:pt x="462" y="61"/>
                      <a:pt x="425" y="1"/>
                      <a:pt x="3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37"/>
              <p:cNvSpPr/>
              <p:nvPr/>
            </p:nvSpPr>
            <p:spPr>
              <a:xfrm>
                <a:off x="2212087" y="2680972"/>
                <a:ext cx="184661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69" extrusionOk="0">
                    <a:moveTo>
                      <a:pt x="402" y="79"/>
                    </a:moveTo>
                    <a:cubicBezTo>
                      <a:pt x="439" y="79"/>
                      <a:pt x="462" y="116"/>
                      <a:pt x="462" y="135"/>
                    </a:cubicBezTo>
                    <a:cubicBezTo>
                      <a:pt x="462" y="177"/>
                      <a:pt x="439" y="195"/>
                      <a:pt x="402" y="195"/>
                    </a:cubicBezTo>
                    <a:lnTo>
                      <a:pt x="116" y="195"/>
                    </a:lnTo>
                    <a:cubicBezTo>
                      <a:pt x="92" y="195"/>
                      <a:pt x="74" y="177"/>
                      <a:pt x="74" y="135"/>
                    </a:cubicBezTo>
                    <a:cubicBezTo>
                      <a:pt x="74" y="116"/>
                      <a:pt x="92" y="79"/>
                      <a:pt x="116" y="79"/>
                    </a:cubicBezTo>
                    <a:close/>
                    <a:moveTo>
                      <a:pt x="116" y="1"/>
                    </a:moveTo>
                    <a:cubicBezTo>
                      <a:pt x="56" y="1"/>
                      <a:pt x="0" y="79"/>
                      <a:pt x="0" y="135"/>
                    </a:cubicBezTo>
                    <a:cubicBezTo>
                      <a:pt x="0" y="213"/>
                      <a:pt x="56" y="269"/>
                      <a:pt x="116" y="269"/>
                    </a:cubicBezTo>
                    <a:lnTo>
                      <a:pt x="402" y="269"/>
                    </a:lnTo>
                    <a:cubicBezTo>
                      <a:pt x="481" y="269"/>
                      <a:pt x="536" y="213"/>
                      <a:pt x="536" y="135"/>
                    </a:cubicBezTo>
                    <a:cubicBezTo>
                      <a:pt x="536" y="79"/>
                      <a:pt x="481" y="1"/>
                      <a:pt x="40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37"/>
              <p:cNvSpPr/>
              <p:nvPr/>
            </p:nvSpPr>
            <p:spPr>
              <a:xfrm>
                <a:off x="2417036" y="1972593"/>
                <a:ext cx="16540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95" extrusionOk="0">
                    <a:moveTo>
                      <a:pt x="97" y="0"/>
                    </a:moveTo>
                    <a:cubicBezTo>
                      <a:pt x="56" y="0"/>
                      <a:pt x="0" y="42"/>
                      <a:pt x="0" y="97"/>
                    </a:cubicBezTo>
                    <a:cubicBezTo>
                      <a:pt x="0" y="134"/>
                      <a:pt x="56" y="194"/>
                      <a:pt x="97" y="194"/>
                    </a:cubicBezTo>
                    <a:lnTo>
                      <a:pt x="384" y="194"/>
                    </a:lnTo>
                    <a:cubicBezTo>
                      <a:pt x="421" y="194"/>
                      <a:pt x="481" y="134"/>
                      <a:pt x="481" y="97"/>
                    </a:cubicBezTo>
                    <a:cubicBezTo>
                      <a:pt x="481" y="42"/>
                      <a:pt x="421" y="0"/>
                      <a:pt x="3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37"/>
              <p:cNvSpPr/>
              <p:nvPr/>
            </p:nvSpPr>
            <p:spPr>
              <a:xfrm>
                <a:off x="2402593" y="1959869"/>
                <a:ext cx="192570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69" extrusionOk="0">
                    <a:moveTo>
                      <a:pt x="426" y="79"/>
                    </a:moveTo>
                    <a:cubicBezTo>
                      <a:pt x="444" y="79"/>
                      <a:pt x="486" y="97"/>
                      <a:pt x="486" y="134"/>
                    </a:cubicBezTo>
                    <a:cubicBezTo>
                      <a:pt x="486" y="153"/>
                      <a:pt x="444" y="194"/>
                      <a:pt x="426" y="194"/>
                    </a:cubicBezTo>
                    <a:lnTo>
                      <a:pt x="139" y="194"/>
                    </a:lnTo>
                    <a:cubicBezTo>
                      <a:pt x="116" y="194"/>
                      <a:pt x="79" y="153"/>
                      <a:pt x="79" y="134"/>
                    </a:cubicBezTo>
                    <a:cubicBezTo>
                      <a:pt x="79" y="97"/>
                      <a:pt x="116" y="79"/>
                      <a:pt x="139" y="79"/>
                    </a:cubicBezTo>
                    <a:close/>
                    <a:moveTo>
                      <a:pt x="139" y="0"/>
                    </a:moveTo>
                    <a:cubicBezTo>
                      <a:pt x="61" y="0"/>
                      <a:pt x="1" y="56"/>
                      <a:pt x="1" y="134"/>
                    </a:cubicBezTo>
                    <a:cubicBezTo>
                      <a:pt x="1" y="194"/>
                      <a:pt x="61" y="268"/>
                      <a:pt x="139" y="268"/>
                    </a:cubicBezTo>
                    <a:lnTo>
                      <a:pt x="426" y="268"/>
                    </a:lnTo>
                    <a:cubicBezTo>
                      <a:pt x="504" y="268"/>
                      <a:pt x="560" y="194"/>
                      <a:pt x="560" y="134"/>
                    </a:cubicBezTo>
                    <a:cubicBezTo>
                      <a:pt x="560" y="56"/>
                      <a:pt x="504" y="0"/>
                      <a:pt x="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7"/>
              <p:cNvSpPr/>
              <p:nvPr/>
            </p:nvSpPr>
            <p:spPr>
              <a:xfrm>
                <a:off x="2417036" y="2693695"/>
                <a:ext cx="165404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95" extrusionOk="0">
                    <a:moveTo>
                      <a:pt x="97" y="1"/>
                    </a:moveTo>
                    <a:cubicBezTo>
                      <a:pt x="56" y="1"/>
                      <a:pt x="0" y="61"/>
                      <a:pt x="0" y="98"/>
                    </a:cubicBezTo>
                    <a:cubicBezTo>
                      <a:pt x="0" y="158"/>
                      <a:pt x="56" y="195"/>
                      <a:pt x="97" y="195"/>
                    </a:cubicBezTo>
                    <a:lnTo>
                      <a:pt x="384" y="195"/>
                    </a:lnTo>
                    <a:cubicBezTo>
                      <a:pt x="421" y="195"/>
                      <a:pt x="481" y="158"/>
                      <a:pt x="481" y="98"/>
                    </a:cubicBezTo>
                    <a:cubicBezTo>
                      <a:pt x="481" y="61"/>
                      <a:pt x="421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7"/>
              <p:cNvSpPr/>
              <p:nvPr/>
            </p:nvSpPr>
            <p:spPr>
              <a:xfrm>
                <a:off x="2402593" y="2680972"/>
                <a:ext cx="192570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69" extrusionOk="0">
                    <a:moveTo>
                      <a:pt x="426" y="79"/>
                    </a:moveTo>
                    <a:cubicBezTo>
                      <a:pt x="444" y="79"/>
                      <a:pt x="486" y="116"/>
                      <a:pt x="486" y="135"/>
                    </a:cubicBezTo>
                    <a:cubicBezTo>
                      <a:pt x="486" y="177"/>
                      <a:pt x="444" y="195"/>
                      <a:pt x="426" y="195"/>
                    </a:cubicBezTo>
                    <a:lnTo>
                      <a:pt x="139" y="195"/>
                    </a:lnTo>
                    <a:cubicBezTo>
                      <a:pt x="116" y="195"/>
                      <a:pt x="79" y="177"/>
                      <a:pt x="79" y="135"/>
                    </a:cubicBezTo>
                    <a:cubicBezTo>
                      <a:pt x="79" y="116"/>
                      <a:pt x="116" y="79"/>
                      <a:pt x="139" y="79"/>
                    </a:cubicBezTo>
                    <a:close/>
                    <a:moveTo>
                      <a:pt x="139" y="1"/>
                    </a:moveTo>
                    <a:cubicBezTo>
                      <a:pt x="61" y="1"/>
                      <a:pt x="1" y="79"/>
                      <a:pt x="1" y="135"/>
                    </a:cubicBezTo>
                    <a:cubicBezTo>
                      <a:pt x="1" y="213"/>
                      <a:pt x="61" y="269"/>
                      <a:pt x="139" y="269"/>
                    </a:cubicBezTo>
                    <a:lnTo>
                      <a:pt x="426" y="269"/>
                    </a:lnTo>
                    <a:cubicBezTo>
                      <a:pt x="504" y="269"/>
                      <a:pt x="560" y="213"/>
                      <a:pt x="560" y="135"/>
                    </a:cubicBezTo>
                    <a:cubicBezTo>
                      <a:pt x="560" y="79"/>
                      <a:pt x="504" y="1"/>
                      <a:pt x="42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7"/>
              <p:cNvSpPr/>
              <p:nvPr/>
            </p:nvSpPr>
            <p:spPr>
              <a:xfrm>
                <a:off x="2615451" y="1972593"/>
                <a:ext cx="165748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95" extrusionOk="0">
                    <a:moveTo>
                      <a:pt x="98" y="0"/>
                    </a:moveTo>
                    <a:cubicBezTo>
                      <a:pt x="56" y="0"/>
                      <a:pt x="1" y="42"/>
                      <a:pt x="1" y="97"/>
                    </a:cubicBezTo>
                    <a:cubicBezTo>
                      <a:pt x="1" y="134"/>
                      <a:pt x="56" y="194"/>
                      <a:pt x="98" y="194"/>
                    </a:cubicBezTo>
                    <a:lnTo>
                      <a:pt x="384" y="194"/>
                    </a:lnTo>
                    <a:cubicBezTo>
                      <a:pt x="421" y="194"/>
                      <a:pt x="481" y="134"/>
                      <a:pt x="481" y="97"/>
                    </a:cubicBezTo>
                    <a:cubicBezTo>
                      <a:pt x="481" y="42"/>
                      <a:pt x="421" y="0"/>
                      <a:pt x="3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7"/>
              <p:cNvSpPr/>
              <p:nvPr/>
            </p:nvSpPr>
            <p:spPr>
              <a:xfrm>
                <a:off x="2601352" y="1959869"/>
                <a:ext cx="192570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69" extrusionOk="0">
                    <a:moveTo>
                      <a:pt x="425" y="79"/>
                    </a:moveTo>
                    <a:cubicBezTo>
                      <a:pt x="444" y="79"/>
                      <a:pt x="485" y="97"/>
                      <a:pt x="485" y="134"/>
                    </a:cubicBezTo>
                    <a:cubicBezTo>
                      <a:pt x="485" y="153"/>
                      <a:pt x="444" y="194"/>
                      <a:pt x="425" y="194"/>
                    </a:cubicBezTo>
                    <a:lnTo>
                      <a:pt x="139" y="194"/>
                    </a:lnTo>
                    <a:cubicBezTo>
                      <a:pt x="116" y="194"/>
                      <a:pt x="79" y="153"/>
                      <a:pt x="79" y="134"/>
                    </a:cubicBezTo>
                    <a:cubicBezTo>
                      <a:pt x="79" y="97"/>
                      <a:pt x="116" y="79"/>
                      <a:pt x="139" y="79"/>
                    </a:cubicBezTo>
                    <a:close/>
                    <a:moveTo>
                      <a:pt x="139" y="0"/>
                    </a:moveTo>
                    <a:cubicBezTo>
                      <a:pt x="60" y="0"/>
                      <a:pt x="0" y="56"/>
                      <a:pt x="0" y="134"/>
                    </a:cubicBezTo>
                    <a:cubicBezTo>
                      <a:pt x="0" y="194"/>
                      <a:pt x="60" y="268"/>
                      <a:pt x="139" y="268"/>
                    </a:cubicBezTo>
                    <a:lnTo>
                      <a:pt x="425" y="268"/>
                    </a:lnTo>
                    <a:cubicBezTo>
                      <a:pt x="504" y="268"/>
                      <a:pt x="559" y="194"/>
                      <a:pt x="559" y="134"/>
                    </a:cubicBezTo>
                    <a:cubicBezTo>
                      <a:pt x="559" y="56"/>
                      <a:pt x="504" y="0"/>
                      <a:pt x="4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7"/>
              <p:cNvSpPr/>
              <p:nvPr/>
            </p:nvSpPr>
            <p:spPr>
              <a:xfrm>
                <a:off x="2615451" y="2693695"/>
                <a:ext cx="165748" cy="6705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95" extrusionOk="0">
                    <a:moveTo>
                      <a:pt x="98" y="1"/>
                    </a:moveTo>
                    <a:cubicBezTo>
                      <a:pt x="56" y="1"/>
                      <a:pt x="1" y="61"/>
                      <a:pt x="1" y="98"/>
                    </a:cubicBezTo>
                    <a:cubicBezTo>
                      <a:pt x="1" y="158"/>
                      <a:pt x="56" y="195"/>
                      <a:pt x="98" y="195"/>
                    </a:cubicBezTo>
                    <a:lnTo>
                      <a:pt x="384" y="195"/>
                    </a:lnTo>
                    <a:cubicBezTo>
                      <a:pt x="421" y="195"/>
                      <a:pt x="481" y="158"/>
                      <a:pt x="481" y="98"/>
                    </a:cubicBezTo>
                    <a:cubicBezTo>
                      <a:pt x="481" y="61"/>
                      <a:pt x="421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7"/>
              <p:cNvSpPr/>
              <p:nvPr/>
            </p:nvSpPr>
            <p:spPr>
              <a:xfrm>
                <a:off x="2601352" y="2680972"/>
                <a:ext cx="192570" cy="9250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269" extrusionOk="0">
                    <a:moveTo>
                      <a:pt x="425" y="79"/>
                    </a:moveTo>
                    <a:cubicBezTo>
                      <a:pt x="444" y="79"/>
                      <a:pt x="485" y="116"/>
                      <a:pt x="485" y="135"/>
                    </a:cubicBezTo>
                    <a:cubicBezTo>
                      <a:pt x="485" y="177"/>
                      <a:pt x="444" y="195"/>
                      <a:pt x="425" y="195"/>
                    </a:cubicBezTo>
                    <a:lnTo>
                      <a:pt x="139" y="195"/>
                    </a:lnTo>
                    <a:cubicBezTo>
                      <a:pt x="116" y="195"/>
                      <a:pt x="79" y="177"/>
                      <a:pt x="79" y="135"/>
                    </a:cubicBezTo>
                    <a:cubicBezTo>
                      <a:pt x="79" y="116"/>
                      <a:pt x="116" y="79"/>
                      <a:pt x="139" y="79"/>
                    </a:cubicBezTo>
                    <a:close/>
                    <a:moveTo>
                      <a:pt x="139" y="1"/>
                    </a:moveTo>
                    <a:cubicBezTo>
                      <a:pt x="60" y="1"/>
                      <a:pt x="0" y="79"/>
                      <a:pt x="0" y="135"/>
                    </a:cubicBezTo>
                    <a:cubicBezTo>
                      <a:pt x="0" y="213"/>
                      <a:pt x="60" y="269"/>
                      <a:pt x="139" y="269"/>
                    </a:cubicBezTo>
                    <a:lnTo>
                      <a:pt x="425" y="269"/>
                    </a:lnTo>
                    <a:cubicBezTo>
                      <a:pt x="504" y="269"/>
                      <a:pt x="559" y="213"/>
                      <a:pt x="559" y="135"/>
                    </a:cubicBezTo>
                    <a:cubicBezTo>
                      <a:pt x="559" y="79"/>
                      <a:pt x="504" y="1"/>
                      <a:pt x="42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7"/>
              <p:cNvSpPr/>
              <p:nvPr/>
            </p:nvSpPr>
            <p:spPr>
              <a:xfrm>
                <a:off x="853445" y="2357043"/>
                <a:ext cx="470765" cy="464231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50" extrusionOk="0">
                    <a:moveTo>
                      <a:pt x="675" y="0"/>
                    </a:moveTo>
                    <a:cubicBezTo>
                      <a:pt x="310" y="0"/>
                      <a:pt x="0" y="287"/>
                      <a:pt x="0" y="675"/>
                    </a:cubicBezTo>
                    <a:cubicBezTo>
                      <a:pt x="0" y="1040"/>
                      <a:pt x="310" y="1350"/>
                      <a:pt x="675" y="1350"/>
                    </a:cubicBezTo>
                    <a:cubicBezTo>
                      <a:pt x="1063" y="1350"/>
                      <a:pt x="1368" y="1040"/>
                      <a:pt x="1368" y="675"/>
                    </a:cubicBezTo>
                    <a:cubicBezTo>
                      <a:pt x="1368" y="287"/>
                      <a:pt x="1063" y="0"/>
                      <a:pt x="6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7"/>
              <p:cNvSpPr/>
              <p:nvPr/>
            </p:nvSpPr>
            <p:spPr>
              <a:xfrm>
                <a:off x="853445" y="2357043"/>
                <a:ext cx="470765" cy="232116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75" extrusionOk="0">
                    <a:moveTo>
                      <a:pt x="1368" y="675"/>
                    </a:moveTo>
                    <a:lnTo>
                      <a:pt x="1368" y="675"/>
                    </a:lnTo>
                    <a:lnTo>
                      <a:pt x="1368" y="675"/>
                    </a:lnTo>
                    <a:lnTo>
                      <a:pt x="1368" y="675"/>
                    </a:lnTo>
                    <a:close/>
                    <a:moveTo>
                      <a:pt x="0" y="675"/>
                    </a:moveTo>
                    <a:lnTo>
                      <a:pt x="0" y="675"/>
                    </a:lnTo>
                    <a:lnTo>
                      <a:pt x="0" y="675"/>
                    </a:lnTo>
                    <a:lnTo>
                      <a:pt x="0" y="675"/>
                    </a:lnTo>
                    <a:lnTo>
                      <a:pt x="0" y="675"/>
                    </a:lnTo>
                    <a:close/>
                    <a:moveTo>
                      <a:pt x="1234" y="268"/>
                    </a:moveTo>
                    <a:lnTo>
                      <a:pt x="1234" y="268"/>
                    </a:lnTo>
                    <a:lnTo>
                      <a:pt x="1234" y="268"/>
                    </a:lnTo>
                    <a:close/>
                    <a:moveTo>
                      <a:pt x="158" y="250"/>
                    </a:moveTo>
                    <a:lnTo>
                      <a:pt x="158" y="250"/>
                    </a:lnTo>
                    <a:lnTo>
                      <a:pt x="158" y="250"/>
                    </a:lnTo>
                    <a:close/>
                    <a:moveTo>
                      <a:pt x="158" y="231"/>
                    </a:moveTo>
                    <a:lnTo>
                      <a:pt x="158" y="231"/>
                    </a:lnTo>
                    <a:lnTo>
                      <a:pt x="158" y="231"/>
                    </a:lnTo>
                    <a:close/>
                    <a:moveTo>
                      <a:pt x="675" y="0"/>
                    </a:moveTo>
                    <a:lnTo>
                      <a:pt x="675" y="0"/>
                    </a:lnTo>
                    <a:cubicBezTo>
                      <a:pt x="486" y="0"/>
                      <a:pt x="292" y="97"/>
                      <a:pt x="158" y="231"/>
                    </a:cubicBezTo>
                    <a:cubicBezTo>
                      <a:pt x="292" y="97"/>
                      <a:pt x="486" y="0"/>
                      <a:pt x="675" y="0"/>
                    </a:cubicBezTo>
                    <a:cubicBezTo>
                      <a:pt x="906" y="0"/>
                      <a:pt x="1100" y="97"/>
                      <a:pt x="1234" y="268"/>
                    </a:cubicBezTo>
                    <a:cubicBezTo>
                      <a:pt x="1100" y="97"/>
                      <a:pt x="906" y="0"/>
                      <a:pt x="675" y="0"/>
                    </a:cubicBezTo>
                    <a:close/>
                  </a:path>
                </a:pathLst>
              </a:custGeom>
              <a:solidFill>
                <a:srgbClr val="2E86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37"/>
              <p:cNvSpPr/>
              <p:nvPr/>
            </p:nvSpPr>
            <p:spPr>
              <a:xfrm>
                <a:off x="840722" y="2344320"/>
                <a:ext cx="497587" cy="489678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424" extrusionOk="0">
                    <a:moveTo>
                      <a:pt x="712" y="74"/>
                    </a:moveTo>
                    <a:cubicBezTo>
                      <a:pt x="1077" y="74"/>
                      <a:pt x="1368" y="347"/>
                      <a:pt x="1368" y="712"/>
                    </a:cubicBezTo>
                    <a:cubicBezTo>
                      <a:pt x="1368" y="1058"/>
                      <a:pt x="1077" y="1345"/>
                      <a:pt x="712" y="1345"/>
                    </a:cubicBezTo>
                    <a:cubicBezTo>
                      <a:pt x="366" y="1345"/>
                      <a:pt x="79" y="1058"/>
                      <a:pt x="79" y="712"/>
                    </a:cubicBezTo>
                    <a:cubicBezTo>
                      <a:pt x="79" y="347"/>
                      <a:pt x="366" y="74"/>
                      <a:pt x="712" y="74"/>
                    </a:cubicBezTo>
                    <a:close/>
                    <a:moveTo>
                      <a:pt x="712" y="0"/>
                    </a:moveTo>
                    <a:cubicBezTo>
                      <a:pt x="329" y="0"/>
                      <a:pt x="1" y="305"/>
                      <a:pt x="1" y="712"/>
                    </a:cubicBezTo>
                    <a:cubicBezTo>
                      <a:pt x="1" y="1095"/>
                      <a:pt x="329" y="1424"/>
                      <a:pt x="712" y="1424"/>
                    </a:cubicBezTo>
                    <a:cubicBezTo>
                      <a:pt x="1119" y="1424"/>
                      <a:pt x="1447" y="1095"/>
                      <a:pt x="1447" y="712"/>
                    </a:cubicBezTo>
                    <a:cubicBezTo>
                      <a:pt x="1447" y="305"/>
                      <a:pt x="1119" y="0"/>
                      <a:pt x="71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37"/>
              <p:cNvSpPr/>
              <p:nvPr/>
            </p:nvSpPr>
            <p:spPr>
              <a:xfrm>
                <a:off x="960046" y="2463300"/>
                <a:ext cx="259282" cy="251373"/>
              </a:xfrm>
              <a:custGeom>
                <a:avLst/>
                <a:gdLst/>
                <a:ahLst/>
                <a:cxnLst/>
                <a:rect l="l" t="t" r="r" b="b"/>
                <a:pathLst>
                  <a:path w="754" h="731" extrusionOk="0">
                    <a:moveTo>
                      <a:pt x="365" y="1"/>
                    </a:moveTo>
                    <a:cubicBezTo>
                      <a:pt x="176" y="1"/>
                      <a:pt x="0" y="153"/>
                      <a:pt x="0" y="366"/>
                    </a:cubicBezTo>
                    <a:cubicBezTo>
                      <a:pt x="0" y="555"/>
                      <a:pt x="176" y="731"/>
                      <a:pt x="365" y="731"/>
                    </a:cubicBezTo>
                    <a:cubicBezTo>
                      <a:pt x="578" y="731"/>
                      <a:pt x="753" y="555"/>
                      <a:pt x="753" y="366"/>
                    </a:cubicBezTo>
                    <a:cubicBezTo>
                      <a:pt x="753" y="153"/>
                      <a:pt x="578" y="1"/>
                      <a:pt x="3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37"/>
              <p:cNvSpPr/>
              <p:nvPr/>
            </p:nvSpPr>
            <p:spPr>
              <a:xfrm>
                <a:off x="947322" y="2449201"/>
                <a:ext cx="284729" cy="278195"/>
              </a:xfrm>
              <a:custGeom>
                <a:avLst/>
                <a:gdLst/>
                <a:ahLst/>
                <a:cxnLst/>
                <a:rect l="l" t="t" r="r" b="b"/>
                <a:pathLst>
                  <a:path w="828" h="809" extrusionOk="0">
                    <a:moveTo>
                      <a:pt x="402" y="79"/>
                    </a:moveTo>
                    <a:cubicBezTo>
                      <a:pt x="596" y="79"/>
                      <a:pt x="749" y="213"/>
                      <a:pt x="749" y="407"/>
                    </a:cubicBezTo>
                    <a:cubicBezTo>
                      <a:pt x="749" y="578"/>
                      <a:pt x="596" y="735"/>
                      <a:pt x="402" y="735"/>
                    </a:cubicBezTo>
                    <a:cubicBezTo>
                      <a:pt x="231" y="735"/>
                      <a:pt x="74" y="578"/>
                      <a:pt x="74" y="407"/>
                    </a:cubicBezTo>
                    <a:cubicBezTo>
                      <a:pt x="74" y="213"/>
                      <a:pt x="231" y="79"/>
                      <a:pt x="402" y="79"/>
                    </a:cubicBezTo>
                    <a:close/>
                    <a:moveTo>
                      <a:pt x="402" y="0"/>
                    </a:moveTo>
                    <a:cubicBezTo>
                      <a:pt x="190" y="0"/>
                      <a:pt x="0" y="176"/>
                      <a:pt x="0" y="407"/>
                    </a:cubicBezTo>
                    <a:cubicBezTo>
                      <a:pt x="0" y="619"/>
                      <a:pt x="190" y="809"/>
                      <a:pt x="402" y="809"/>
                    </a:cubicBezTo>
                    <a:cubicBezTo>
                      <a:pt x="633" y="809"/>
                      <a:pt x="827" y="619"/>
                      <a:pt x="827" y="407"/>
                    </a:cubicBezTo>
                    <a:cubicBezTo>
                      <a:pt x="827" y="176"/>
                      <a:pt x="633" y="0"/>
                      <a:pt x="40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37"/>
              <p:cNvSpPr/>
              <p:nvPr/>
            </p:nvSpPr>
            <p:spPr>
              <a:xfrm>
                <a:off x="669129" y="3065766"/>
                <a:ext cx="165748" cy="10522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306" extrusionOk="0">
                    <a:moveTo>
                      <a:pt x="56" y="0"/>
                    </a:moveTo>
                    <a:cubicBezTo>
                      <a:pt x="37" y="0"/>
                      <a:pt x="0" y="37"/>
                      <a:pt x="0" y="74"/>
                    </a:cubicBezTo>
                    <a:lnTo>
                      <a:pt x="0" y="250"/>
                    </a:lnTo>
                    <a:cubicBezTo>
                      <a:pt x="0" y="268"/>
                      <a:pt x="37" y="305"/>
                      <a:pt x="56" y="305"/>
                    </a:cubicBezTo>
                    <a:lnTo>
                      <a:pt x="421" y="305"/>
                    </a:lnTo>
                    <a:cubicBezTo>
                      <a:pt x="444" y="305"/>
                      <a:pt x="481" y="268"/>
                      <a:pt x="481" y="250"/>
                    </a:cubicBezTo>
                    <a:lnTo>
                      <a:pt x="481" y="74"/>
                    </a:lnTo>
                    <a:cubicBezTo>
                      <a:pt x="481" y="37"/>
                      <a:pt x="444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7"/>
              <p:cNvSpPr/>
              <p:nvPr/>
            </p:nvSpPr>
            <p:spPr>
              <a:xfrm>
                <a:off x="654686" y="3051323"/>
                <a:ext cx="192570" cy="133767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89" extrusionOk="0">
                    <a:moveTo>
                      <a:pt x="463" y="79"/>
                    </a:moveTo>
                    <a:cubicBezTo>
                      <a:pt x="463" y="79"/>
                      <a:pt x="486" y="98"/>
                      <a:pt x="486" y="116"/>
                    </a:cubicBezTo>
                    <a:lnTo>
                      <a:pt x="486" y="292"/>
                    </a:lnTo>
                    <a:lnTo>
                      <a:pt x="463" y="310"/>
                    </a:lnTo>
                    <a:lnTo>
                      <a:pt x="98" y="310"/>
                    </a:lnTo>
                    <a:lnTo>
                      <a:pt x="79" y="292"/>
                    </a:lnTo>
                    <a:lnTo>
                      <a:pt x="79" y="116"/>
                    </a:lnTo>
                    <a:cubicBezTo>
                      <a:pt x="79" y="98"/>
                      <a:pt x="98" y="79"/>
                      <a:pt x="98" y="79"/>
                    </a:cubicBezTo>
                    <a:close/>
                    <a:moveTo>
                      <a:pt x="98" y="1"/>
                    </a:moveTo>
                    <a:cubicBezTo>
                      <a:pt x="42" y="1"/>
                      <a:pt x="1" y="61"/>
                      <a:pt x="1" y="116"/>
                    </a:cubicBezTo>
                    <a:lnTo>
                      <a:pt x="1" y="292"/>
                    </a:lnTo>
                    <a:cubicBezTo>
                      <a:pt x="1" y="329"/>
                      <a:pt x="42" y="389"/>
                      <a:pt x="98" y="389"/>
                    </a:cubicBezTo>
                    <a:lnTo>
                      <a:pt x="463" y="389"/>
                    </a:lnTo>
                    <a:cubicBezTo>
                      <a:pt x="523" y="389"/>
                      <a:pt x="560" y="329"/>
                      <a:pt x="560" y="292"/>
                    </a:cubicBezTo>
                    <a:lnTo>
                      <a:pt x="560" y="116"/>
                    </a:lnTo>
                    <a:cubicBezTo>
                      <a:pt x="560" y="61"/>
                      <a:pt x="523" y="1"/>
                      <a:pt x="46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7"/>
              <p:cNvSpPr/>
              <p:nvPr/>
            </p:nvSpPr>
            <p:spPr>
              <a:xfrm>
                <a:off x="874077" y="3065766"/>
                <a:ext cx="159214" cy="10522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306" extrusionOk="0">
                    <a:moveTo>
                      <a:pt x="56" y="0"/>
                    </a:moveTo>
                    <a:cubicBezTo>
                      <a:pt x="19" y="0"/>
                      <a:pt x="1" y="37"/>
                      <a:pt x="1" y="74"/>
                    </a:cubicBezTo>
                    <a:lnTo>
                      <a:pt x="1" y="250"/>
                    </a:lnTo>
                    <a:cubicBezTo>
                      <a:pt x="1" y="268"/>
                      <a:pt x="19" y="305"/>
                      <a:pt x="56" y="305"/>
                    </a:cubicBezTo>
                    <a:lnTo>
                      <a:pt x="403" y="305"/>
                    </a:lnTo>
                    <a:cubicBezTo>
                      <a:pt x="444" y="305"/>
                      <a:pt x="463" y="268"/>
                      <a:pt x="463" y="250"/>
                    </a:cubicBezTo>
                    <a:lnTo>
                      <a:pt x="463" y="74"/>
                    </a:lnTo>
                    <a:cubicBezTo>
                      <a:pt x="463" y="37"/>
                      <a:pt x="444" y="0"/>
                      <a:pt x="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7"/>
              <p:cNvSpPr/>
              <p:nvPr/>
            </p:nvSpPr>
            <p:spPr>
              <a:xfrm>
                <a:off x="861354" y="3051323"/>
                <a:ext cx="184661" cy="133767"/>
              </a:xfrm>
              <a:custGeom>
                <a:avLst/>
                <a:gdLst/>
                <a:ahLst/>
                <a:cxnLst/>
                <a:rect l="l" t="t" r="r" b="b"/>
                <a:pathLst>
                  <a:path w="537" h="389" extrusionOk="0">
                    <a:moveTo>
                      <a:pt x="440" y="79"/>
                    </a:moveTo>
                    <a:cubicBezTo>
                      <a:pt x="463" y="79"/>
                      <a:pt x="463" y="98"/>
                      <a:pt x="463" y="116"/>
                    </a:cubicBezTo>
                    <a:lnTo>
                      <a:pt x="463" y="292"/>
                    </a:lnTo>
                    <a:cubicBezTo>
                      <a:pt x="463" y="292"/>
                      <a:pt x="463" y="310"/>
                      <a:pt x="440" y="310"/>
                    </a:cubicBezTo>
                    <a:lnTo>
                      <a:pt x="93" y="310"/>
                    </a:lnTo>
                    <a:cubicBezTo>
                      <a:pt x="75" y="310"/>
                      <a:pt x="75" y="292"/>
                      <a:pt x="75" y="292"/>
                    </a:cubicBezTo>
                    <a:lnTo>
                      <a:pt x="75" y="116"/>
                    </a:lnTo>
                    <a:cubicBezTo>
                      <a:pt x="75" y="98"/>
                      <a:pt x="75" y="79"/>
                      <a:pt x="93" y="79"/>
                    </a:cubicBezTo>
                    <a:close/>
                    <a:moveTo>
                      <a:pt x="93" y="1"/>
                    </a:moveTo>
                    <a:cubicBezTo>
                      <a:pt x="38" y="1"/>
                      <a:pt x="1" y="61"/>
                      <a:pt x="1" y="116"/>
                    </a:cubicBezTo>
                    <a:lnTo>
                      <a:pt x="1" y="292"/>
                    </a:lnTo>
                    <a:cubicBezTo>
                      <a:pt x="1" y="329"/>
                      <a:pt x="38" y="389"/>
                      <a:pt x="93" y="389"/>
                    </a:cubicBezTo>
                    <a:lnTo>
                      <a:pt x="440" y="389"/>
                    </a:lnTo>
                    <a:cubicBezTo>
                      <a:pt x="500" y="389"/>
                      <a:pt x="537" y="329"/>
                      <a:pt x="537" y="292"/>
                    </a:cubicBezTo>
                    <a:lnTo>
                      <a:pt x="537" y="116"/>
                    </a:lnTo>
                    <a:cubicBezTo>
                      <a:pt x="537" y="61"/>
                      <a:pt x="500" y="1"/>
                      <a:pt x="44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7"/>
              <p:cNvSpPr/>
              <p:nvPr/>
            </p:nvSpPr>
            <p:spPr>
              <a:xfrm>
                <a:off x="1118915" y="3065766"/>
                <a:ext cx="165404" cy="10522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306" extrusionOk="0">
                    <a:moveTo>
                      <a:pt x="60" y="0"/>
                    </a:moveTo>
                    <a:cubicBezTo>
                      <a:pt x="37" y="0"/>
                      <a:pt x="0" y="37"/>
                      <a:pt x="0" y="74"/>
                    </a:cubicBezTo>
                    <a:lnTo>
                      <a:pt x="0" y="250"/>
                    </a:lnTo>
                    <a:cubicBezTo>
                      <a:pt x="0" y="268"/>
                      <a:pt x="37" y="305"/>
                      <a:pt x="60" y="305"/>
                    </a:cubicBezTo>
                    <a:lnTo>
                      <a:pt x="425" y="305"/>
                    </a:lnTo>
                    <a:cubicBezTo>
                      <a:pt x="444" y="305"/>
                      <a:pt x="481" y="268"/>
                      <a:pt x="481" y="250"/>
                    </a:cubicBezTo>
                    <a:lnTo>
                      <a:pt x="481" y="74"/>
                    </a:lnTo>
                    <a:cubicBezTo>
                      <a:pt x="481" y="37"/>
                      <a:pt x="444" y="0"/>
                      <a:pt x="4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7"/>
              <p:cNvSpPr/>
              <p:nvPr/>
            </p:nvSpPr>
            <p:spPr>
              <a:xfrm>
                <a:off x="1106192" y="3051323"/>
                <a:ext cx="192570" cy="133767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89" extrusionOk="0">
                    <a:moveTo>
                      <a:pt x="462" y="79"/>
                    </a:moveTo>
                    <a:cubicBezTo>
                      <a:pt x="462" y="79"/>
                      <a:pt x="481" y="98"/>
                      <a:pt x="481" y="116"/>
                    </a:cubicBezTo>
                    <a:lnTo>
                      <a:pt x="481" y="292"/>
                    </a:lnTo>
                    <a:lnTo>
                      <a:pt x="462" y="310"/>
                    </a:lnTo>
                    <a:lnTo>
                      <a:pt x="97" y="310"/>
                    </a:lnTo>
                    <a:lnTo>
                      <a:pt x="74" y="292"/>
                    </a:lnTo>
                    <a:lnTo>
                      <a:pt x="74" y="116"/>
                    </a:lnTo>
                    <a:cubicBezTo>
                      <a:pt x="74" y="98"/>
                      <a:pt x="97" y="79"/>
                      <a:pt x="97" y="79"/>
                    </a:cubicBezTo>
                    <a:close/>
                    <a:moveTo>
                      <a:pt x="97" y="1"/>
                    </a:moveTo>
                    <a:cubicBezTo>
                      <a:pt x="37" y="1"/>
                      <a:pt x="0" y="61"/>
                      <a:pt x="0" y="116"/>
                    </a:cubicBezTo>
                    <a:lnTo>
                      <a:pt x="0" y="292"/>
                    </a:lnTo>
                    <a:cubicBezTo>
                      <a:pt x="0" y="329"/>
                      <a:pt x="37" y="389"/>
                      <a:pt x="97" y="389"/>
                    </a:cubicBezTo>
                    <a:lnTo>
                      <a:pt x="462" y="389"/>
                    </a:lnTo>
                    <a:cubicBezTo>
                      <a:pt x="518" y="389"/>
                      <a:pt x="559" y="329"/>
                      <a:pt x="559" y="292"/>
                    </a:cubicBezTo>
                    <a:lnTo>
                      <a:pt x="559" y="116"/>
                    </a:lnTo>
                    <a:cubicBezTo>
                      <a:pt x="559" y="61"/>
                      <a:pt x="518" y="1"/>
                      <a:pt x="46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7"/>
              <p:cNvSpPr/>
              <p:nvPr/>
            </p:nvSpPr>
            <p:spPr>
              <a:xfrm>
                <a:off x="1721037" y="3005244"/>
                <a:ext cx="100412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291" y="1003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7"/>
              <p:cNvSpPr/>
              <p:nvPr/>
            </p:nvSpPr>
            <p:spPr>
              <a:xfrm>
                <a:off x="1708313" y="2992521"/>
                <a:ext cx="12585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078" extrusionOk="0">
                    <a:moveTo>
                      <a:pt x="287" y="79"/>
                    </a:moveTo>
                    <a:lnTo>
                      <a:pt x="287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65" y="1077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7"/>
              <p:cNvSpPr/>
              <p:nvPr/>
            </p:nvSpPr>
            <p:spPr>
              <a:xfrm>
                <a:off x="1854459" y="3005244"/>
                <a:ext cx="98692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287" y="1003"/>
                    </a:lnTo>
                    <a:lnTo>
                      <a:pt x="2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7"/>
              <p:cNvSpPr/>
              <p:nvPr/>
            </p:nvSpPr>
            <p:spPr>
              <a:xfrm>
                <a:off x="1840017" y="2992521"/>
                <a:ext cx="12585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078" extrusionOk="0">
                    <a:moveTo>
                      <a:pt x="292" y="79"/>
                    </a:moveTo>
                    <a:lnTo>
                      <a:pt x="292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38"/>
                    </a:lnTo>
                    <a:lnTo>
                      <a:pt x="1" y="1077"/>
                    </a:lnTo>
                    <a:lnTo>
                      <a:pt x="366" y="1077"/>
                    </a:lnTo>
                    <a:lnTo>
                      <a:pt x="36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7"/>
              <p:cNvSpPr/>
              <p:nvPr/>
            </p:nvSpPr>
            <p:spPr>
              <a:xfrm>
                <a:off x="1992696" y="3005244"/>
                <a:ext cx="106945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310" y="1003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7"/>
              <p:cNvSpPr/>
              <p:nvPr/>
            </p:nvSpPr>
            <p:spPr>
              <a:xfrm>
                <a:off x="1979973" y="2992521"/>
                <a:ext cx="13204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078" extrusionOk="0">
                    <a:moveTo>
                      <a:pt x="305" y="79"/>
                    </a:moveTo>
                    <a:lnTo>
                      <a:pt x="305" y="1003"/>
                    </a:lnTo>
                    <a:lnTo>
                      <a:pt x="74" y="1003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84" y="1077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7"/>
              <p:cNvSpPr/>
              <p:nvPr/>
            </p:nvSpPr>
            <p:spPr>
              <a:xfrm>
                <a:off x="2138842" y="3005244"/>
                <a:ext cx="98692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004" extrusionOk="0">
                    <a:moveTo>
                      <a:pt x="1" y="1"/>
                    </a:moveTo>
                    <a:lnTo>
                      <a:pt x="1" y="1003"/>
                    </a:lnTo>
                    <a:lnTo>
                      <a:pt x="287" y="1003"/>
                    </a:lnTo>
                    <a:lnTo>
                      <a:pt x="2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7"/>
              <p:cNvSpPr/>
              <p:nvPr/>
            </p:nvSpPr>
            <p:spPr>
              <a:xfrm>
                <a:off x="2124400" y="2992521"/>
                <a:ext cx="12757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1078" extrusionOk="0">
                    <a:moveTo>
                      <a:pt x="292" y="79"/>
                    </a:moveTo>
                    <a:lnTo>
                      <a:pt x="292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38"/>
                    </a:lnTo>
                    <a:lnTo>
                      <a:pt x="1" y="1077"/>
                    </a:lnTo>
                    <a:lnTo>
                      <a:pt x="371" y="1077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7"/>
              <p:cNvSpPr/>
              <p:nvPr/>
            </p:nvSpPr>
            <p:spPr>
              <a:xfrm>
                <a:off x="2270890" y="3005244"/>
                <a:ext cx="100412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291" y="1003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7"/>
              <p:cNvSpPr/>
              <p:nvPr/>
            </p:nvSpPr>
            <p:spPr>
              <a:xfrm>
                <a:off x="2258166" y="2992521"/>
                <a:ext cx="12585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078" extrusionOk="0">
                    <a:moveTo>
                      <a:pt x="287" y="79"/>
                    </a:moveTo>
                    <a:lnTo>
                      <a:pt x="287" y="1003"/>
                    </a:lnTo>
                    <a:lnTo>
                      <a:pt x="74" y="1003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65" y="1077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7"/>
              <p:cNvSpPr/>
              <p:nvPr/>
            </p:nvSpPr>
            <p:spPr>
              <a:xfrm>
                <a:off x="2410502" y="3005244"/>
                <a:ext cx="105226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1004" extrusionOk="0">
                    <a:moveTo>
                      <a:pt x="1" y="1"/>
                    </a:moveTo>
                    <a:lnTo>
                      <a:pt x="1" y="1003"/>
                    </a:lnTo>
                    <a:lnTo>
                      <a:pt x="306" y="1003"/>
                    </a:lnTo>
                    <a:lnTo>
                      <a:pt x="3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7"/>
              <p:cNvSpPr/>
              <p:nvPr/>
            </p:nvSpPr>
            <p:spPr>
              <a:xfrm>
                <a:off x="2396403" y="2992521"/>
                <a:ext cx="133767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89" h="1078" extrusionOk="0">
                    <a:moveTo>
                      <a:pt x="310" y="79"/>
                    </a:moveTo>
                    <a:lnTo>
                      <a:pt x="310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88" y="1077"/>
                    </a:ln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7"/>
              <p:cNvSpPr/>
              <p:nvPr/>
            </p:nvSpPr>
            <p:spPr>
              <a:xfrm>
                <a:off x="2555273" y="3005244"/>
                <a:ext cx="106601" cy="3452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004" extrusionOk="0">
                    <a:moveTo>
                      <a:pt x="0" y="1"/>
                    </a:moveTo>
                    <a:lnTo>
                      <a:pt x="0" y="1003"/>
                    </a:lnTo>
                    <a:lnTo>
                      <a:pt x="310" y="1003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7"/>
              <p:cNvSpPr/>
              <p:nvPr/>
            </p:nvSpPr>
            <p:spPr>
              <a:xfrm>
                <a:off x="2542549" y="2992521"/>
                <a:ext cx="132048" cy="370697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078" extrusionOk="0">
                    <a:moveTo>
                      <a:pt x="310" y="79"/>
                    </a:moveTo>
                    <a:lnTo>
                      <a:pt x="310" y="1003"/>
                    </a:lnTo>
                    <a:lnTo>
                      <a:pt x="79" y="1003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38"/>
                    </a:lnTo>
                    <a:lnTo>
                      <a:pt x="0" y="1077"/>
                    </a:lnTo>
                    <a:lnTo>
                      <a:pt x="384" y="1077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7"/>
              <p:cNvSpPr/>
              <p:nvPr/>
            </p:nvSpPr>
            <p:spPr>
              <a:xfrm>
                <a:off x="629240" y="3383505"/>
                <a:ext cx="2032645" cy="105226"/>
              </a:xfrm>
              <a:custGeom>
                <a:avLst/>
                <a:gdLst/>
                <a:ahLst/>
                <a:cxnLst/>
                <a:rect l="l" t="t" r="r" b="b"/>
                <a:pathLst>
                  <a:path w="5911" h="306" extrusionOk="0">
                    <a:moveTo>
                      <a:pt x="1" y="0"/>
                    </a:moveTo>
                    <a:lnTo>
                      <a:pt x="1" y="305"/>
                    </a:lnTo>
                    <a:lnTo>
                      <a:pt x="5911" y="305"/>
                    </a:lnTo>
                    <a:lnTo>
                      <a:pt x="59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7"/>
              <p:cNvSpPr/>
              <p:nvPr/>
            </p:nvSpPr>
            <p:spPr>
              <a:xfrm>
                <a:off x="615141" y="3369062"/>
                <a:ext cx="2059467" cy="133767"/>
              </a:xfrm>
              <a:custGeom>
                <a:avLst/>
                <a:gdLst/>
                <a:ahLst/>
                <a:cxnLst/>
                <a:rect l="l" t="t" r="r" b="b"/>
                <a:pathLst>
                  <a:path w="5989" h="389" extrusionOk="0">
                    <a:moveTo>
                      <a:pt x="5915" y="79"/>
                    </a:moveTo>
                    <a:lnTo>
                      <a:pt x="5915" y="310"/>
                    </a:lnTo>
                    <a:lnTo>
                      <a:pt x="79" y="310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389"/>
                    </a:lnTo>
                    <a:lnTo>
                      <a:pt x="5989" y="389"/>
                    </a:lnTo>
                    <a:lnTo>
                      <a:pt x="598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7"/>
              <p:cNvSpPr/>
              <p:nvPr/>
            </p:nvSpPr>
            <p:spPr>
              <a:xfrm>
                <a:off x="654686" y="3621809"/>
                <a:ext cx="167467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486" y="1691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7"/>
              <p:cNvSpPr/>
              <p:nvPr/>
            </p:nvSpPr>
            <p:spPr>
              <a:xfrm>
                <a:off x="641963" y="3607366"/>
                <a:ext cx="192914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42"/>
                    </a:lnTo>
                    <a:lnTo>
                      <a:pt x="1" y="1775"/>
                    </a:lnTo>
                    <a:lnTo>
                      <a:pt x="560" y="1775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7"/>
              <p:cNvSpPr/>
              <p:nvPr/>
            </p:nvSpPr>
            <p:spPr>
              <a:xfrm>
                <a:off x="867888" y="3621809"/>
                <a:ext cx="165404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7"/>
              <p:cNvSpPr/>
              <p:nvPr/>
            </p:nvSpPr>
            <p:spPr>
              <a:xfrm>
                <a:off x="853445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6" y="79"/>
                    </a:moveTo>
                    <a:lnTo>
                      <a:pt x="486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60" y="1775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7"/>
              <p:cNvSpPr/>
              <p:nvPr/>
            </p:nvSpPr>
            <p:spPr>
              <a:xfrm>
                <a:off x="1085559" y="3621809"/>
                <a:ext cx="165404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7"/>
              <p:cNvSpPr/>
              <p:nvPr/>
            </p:nvSpPr>
            <p:spPr>
              <a:xfrm>
                <a:off x="1072836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59" y="1775"/>
                    </a:lnTo>
                    <a:lnTo>
                      <a:pt x="5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7"/>
              <p:cNvSpPr/>
              <p:nvPr/>
            </p:nvSpPr>
            <p:spPr>
              <a:xfrm>
                <a:off x="1298417" y="3621809"/>
                <a:ext cx="171938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500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99" y="1691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7"/>
              <p:cNvSpPr/>
              <p:nvPr/>
            </p:nvSpPr>
            <p:spPr>
              <a:xfrm>
                <a:off x="1283974" y="3607366"/>
                <a:ext cx="199104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776" extrusionOk="0">
                    <a:moveTo>
                      <a:pt x="504" y="79"/>
                    </a:moveTo>
                    <a:lnTo>
                      <a:pt x="504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42"/>
                    </a:lnTo>
                    <a:lnTo>
                      <a:pt x="1" y="1775"/>
                    </a:lnTo>
                    <a:lnTo>
                      <a:pt x="578" y="1775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7"/>
              <p:cNvSpPr/>
              <p:nvPr/>
            </p:nvSpPr>
            <p:spPr>
              <a:xfrm>
                <a:off x="1516088" y="3621809"/>
                <a:ext cx="165404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7"/>
              <p:cNvSpPr/>
              <p:nvPr/>
            </p:nvSpPr>
            <p:spPr>
              <a:xfrm>
                <a:off x="1503365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4" y="1696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59" y="1775"/>
                    </a:lnTo>
                    <a:lnTo>
                      <a:pt x="5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7"/>
              <p:cNvSpPr/>
              <p:nvPr/>
            </p:nvSpPr>
            <p:spPr>
              <a:xfrm>
                <a:off x="1735136" y="3621809"/>
                <a:ext cx="165748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7"/>
              <p:cNvSpPr/>
              <p:nvPr/>
            </p:nvSpPr>
            <p:spPr>
              <a:xfrm>
                <a:off x="1721037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59" y="1775"/>
                    </a:lnTo>
                    <a:lnTo>
                      <a:pt x="5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7"/>
              <p:cNvSpPr/>
              <p:nvPr/>
            </p:nvSpPr>
            <p:spPr>
              <a:xfrm>
                <a:off x="1946617" y="3621809"/>
                <a:ext cx="171938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500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99" y="1691"/>
                    </a:lnTo>
                    <a:lnTo>
                      <a:pt x="4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7"/>
              <p:cNvSpPr/>
              <p:nvPr/>
            </p:nvSpPr>
            <p:spPr>
              <a:xfrm>
                <a:off x="1933894" y="3607366"/>
                <a:ext cx="199104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776" extrusionOk="0">
                    <a:moveTo>
                      <a:pt x="499" y="79"/>
                    </a:moveTo>
                    <a:lnTo>
                      <a:pt x="499" y="1696"/>
                    </a:lnTo>
                    <a:lnTo>
                      <a:pt x="74" y="1696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78" y="1775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7"/>
              <p:cNvSpPr/>
              <p:nvPr/>
            </p:nvSpPr>
            <p:spPr>
              <a:xfrm>
                <a:off x="2164289" y="3621809"/>
                <a:ext cx="167123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6" y="1691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7"/>
              <p:cNvSpPr/>
              <p:nvPr/>
            </p:nvSpPr>
            <p:spPr>
              <a:xfrm>
                <a:off x="2151566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60" y="1775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7"/>
              <p:cNvSpPr/>
              <p:nvPr/>
            </p:nvSpPr>
            <p:spPr>
              <a:xfrm>
                <a:off x="2383680" y="3621809"/>
                <a:ext cx="165404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92" extrusionOk="0">
                    <a:moveTo>
                      <a:pt x="0" y="0"/>
                    </a:moveTo>
                    <a:lnTo>
                      <a:pt x="0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7"/>
              <p:cNvSpPr/>
              <p:nvPr/>
            </p:nvSpPr>
            <p:spPr>
              <a:xfrm>
                <a:off x="2370957" y="3607366"/>
                <a:ext cx="190851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4" y="1696"/>
                    </a:lnTo>
                    <a:lnTo>
                      <a:pt x="74" y="79"/>
                    </a:lnTo>
                    <a:close/>
                    <a:moveTo>
                      <a:pt x="0" y="1"/>
                    </a:moveTo>
                    <a:lnTo>
                      <a:pt x="0" y="42"/>
                    </a:lnTo>
                    <a:lnTo>
                      <a:pt x="0" y="1775"/>
                    </a:lnTo>
                    <a:lnTo>
                      <a:pt x="555" y="1775"/>
                    </a:lnTo>
                    <a:lnTo>
                      <a:pt x="55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2594818" y="3621809"/>
                <a:ext cx="165748" cy="581836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692" extrusionOk="0">
                    <a:moveTo>
                      <a:pt x="1" y="0"/>
                    </a:moveTo>
                    <a:lnTo>
                      <a:pt x="1" y="1691"/>
                    </a:lnTo>
                    <a:lnTo>
                      <a:pt x="481" y="1691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2582095" y="3607366"/>
                <a:ext cx="192570" cy="61072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776" extrusionOk="0">
                    <a:moveTo>
                      <a:pt x="481" y="79"/>
                    </a:moveTo>
                    <a:lnTo>
                      <a:pt x="481" y="1696"/>
                    </a:lnTo>
                    <a:lnTo>
                      <a:pt x="79" y="1696"/>
                    </a:lnTo>
                    <a:lnTo>
                      <a:pt x="79" y="79"/>
                    </a:lnTo>
                    <a:close/>
                    <a:moveTo>
                      <a:pt x="1" y="1"/>
                    </a:moveTo>
                    <a:lnTo>
                      <a:pt x="1" y="42"/>
                    </a:lnTo>
                    <a:lnTo>
                      <a:pt x="1" y="1775"/>
                    </a:lnTo>
                    <a:lnTo>
                      <a:pt x="560" y="1775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840722" y="2344320"/>
                <a:ext cx="497587" cy="489678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1424" extrusionOk="0">
                    <a:moveTo>
                      <a:pt x="712" y="74"/>
                    </a:moveTo>
                    <a:cubicBezTo>
                      <a:pt x="1077" y="74"/>
                      <a:pt x="1368" y="347"/>
                      <a:pt x="1368" y="712"/>
                    </a:cubicBezTo>
                    <a:cubicBezTo>
                      <a:pt x="1368" y="1058"/>
                      <a:pt x="1077" y="1345"/>
                      <a:pt x="712" y="1345"/>
                    </a:cubicBezTo>
                    <a:cubicBezTo>
                      <a:pt x="366" y="1345"/>
                      <a:pt x="79" y="1058"/>
                      <a:pt x="79" y="712"/>
                    </a:cubicBezTo>
                    <a:cubicBezTo>
                      <a:pt x="79" y="347"/>
                      <a:pt x="366" y="74"/>
                      <a:pt x="712" y="74"/>
                    </a:cubicBezTo>
                    <a:close/>
                    <a:moveTo>
                      <a:pt x="712" y="0"/>
                    </a:moveTo>
                    <a:cubicBezTo>
                      <a:pt x="329" y="0"/>
                      <a:pt x="1" y="305"/>
                      <a:pt x="1" y="712"/>
                    </a:cubicBezTo>
                    <a:cubicBezTo>
                      <a:pt x="1" y="1095"/>
                      <a:pt x="329" y="1424"/>
                      <a:pt x="712" y="1424"/>
                    </a:cubicBezTo>
                    <a:cubicBezTo>
                      <a:pt x="1119" y="1424"/>
                      <a:pt x="1447" y="1095"/>
                      <a:pt x="1447" y="712"/>
                    </a:cubicBezTo>
                    <a:cubicBezTo>
                      <a:pt x="1447" y="305"/>
                      <a:pt x="1119" y="0"/>
                      <a:pt x="71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7E732F8-E448-CFCE-C008-56FBADD72243}"/>
              </a:ext>
            </a:extLst>
          </p:cNvPr>
          <p:cNvSpPr txBox="1"/>
          <p:nvPr/>
        </p:nvSpPr>
        <p:spPr>
          <a:xfrm>
            <a:off x="4229100" y="1178379"/>
            <a:ext cx="4572000" cy="2647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Key Technologies: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Front-end: HTML, CSS, JavaScript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Back-end: Django (Python), Ruby on Rails (Ruby), Express (Node.js), Laravel (PHP), Spring Boot (Java)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Databases: MongoDB, MySQL, PostgreSQL, Oracle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APIs: REST, </a:t>
            </a:r>
            <a:r>
              <a:rPr lang="en-US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GraphQL</a:t>
            </a: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Picture 1530">
            <a:extLst>
              <a:ext uri="{FF2B5EF4-FFF2-40B4-BE49-F238E27FC236}">
                <a16:creationId xmlns:a16="http://schemas.microsoft.com/office/drawing/2014/main" id="{0446C5DE-F08A-7C14-6C99-2229A20BC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60" y="488371"/>
            <a:ext cx="4395355" cy="4395355"/>
          </a:xfrm>
          <a:prstGeom prst="rect">
            <a:avLst/>
          </a:prstGeom>
        </p:spPr>
      </p:pic>
      <p:sp>
        <p:nvSpPr>
          <p:cNvPr id="1534" name="Google Shape;756;p36">
            <a:extLst>
              <a:ext uri="{FF2B5EF4-FFF2-40B4-BE49-F238E27FC236}">
                <a16:creationId xmlns:a16="http://schemas.microsoft.com/office/drawing/2014/main" id="{57B82DF2-F89B-7AF8-9F20-B40C484224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5015" y="1039183"/>
            <a:ext cx="3727309" cy="6960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FRONTEND</a:t>
            </a:r>
            <a:endParaRPr dirty="0"/>
          </a:p>
        </p:txBody>
      </p:sp>
      <p:sp>
        <p:nvSpPr>
          <p:cNvPr id="1535" name="TextBox 1534">
            <a:extLst>
              <a:ext uri="{FF2B5EF4-FFF2-40B4-BE49-F238E27FC236}">
                <a16:creationId xmlns:a16="http://schemas.microsoft.com/office/drawing/2014/main" id="{5EC17F9A-9FD0-DDC7-C391-8266D37C2FB0}"/>
              </a:ext>
            </a:extLst>
          </p:cNvPr>
          <p:cNvSpPr txBox="1"/>
          <p:nvPr/>
        </p:nvSpPr>
        <p:spPr>
          <a:xfrm>
            <a:off x="4785015" y="1780347"/>
            <a:ext cx="3969325" cy="1354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Concerned with aesthetics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What the end user sees and interact with.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Handles client-side logic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>
          <a:extLst>
            <a:ext uri="{FF2B5EF4-FFF2-40B4-BE49-F238E27FC236}">
              <a16:creationId xmlns:a16="http://schemas.microsoft.com/office/drawing/2014/main" id="{84FAD175-66CC-3633-2046-A8C42A4D8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756;p36">
            <a:extLst>
              <a:ext uri="{FF2B5EF4-FFF2-40B4-BE49-F238E27FC236}">
                <a16:creationId xmlns:a16="http://schemas.microsoft.com/office/drawing/2014/main" id="{4FB4F0A6-38A8-321E-912C-BBC53C2F27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5015" y="1039183"/>
            <a:ext cx="3727309" cy="6960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</a:t>
            </a:r>
            <a:endParaRPr dirty="0"/>
          </a:p>
        </p:txBody>
      </p:sp>
      <p:sp>
        <p:nvSpPr>
          <p:cNvPr id="1535" name="TextBox 1534">
            <a:extLst>
              <a:ext uri="{FF2B5EF4-FFF2-40B4-BE49-F238E27FC236}">
                <a16:creationId xmlns:a16="http://schemas.microsoft.com/office/drawing/2014/main" id="{58A11173-CDBD-9C46-6185-FE9F6918F17B}"/>
              </a:ext>
            </a:extLst>
          </p:cNvPr>
          <p:cNvSpPr txBox="1"/>
          <p:nvPr/>
        </p:nvSpPr>
        <p:spPr>
          <a:xfrm>
            <a:off x="4785015" y="1780347"/>
            <a:ext cx="3969325" cy="2000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Behind the scene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Concerned with functionality, server-side components and infrastructure.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user doesn’t see but indirectly interacts with the application logic through the frontend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D1B206-BFDA-7C30-A2AB-B05F4118C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6" y="72737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19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>
          <a:extLst>
            <a:ext uri="{FF2B5EF4-FFF2-40B4-BE49-F238E27FC236}">
              <a16:creationId xmlns:a16="http://schemas.microsoft.com/office/drawing/2014/main" id="{3D46D474-2B8F-DD05-A13D-1CD67C907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756;p36">
            <a:extLst>
              <a:ext uri="{FF2B5EF4-FFF2-40B4-BE49-F238E27FC236}">
                <a16:creationId xmlns:a16="http://schemas.microsoft.com/office/drawing/2014/main" id="{E421D468-1059-994F-6243-54E9B46B7C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5015" y="1039183"/>
            <a:ext cx="3727309" cy="6960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1535" name="TextBox 1534">
            <a:extLst>
              <a:ext uri="{FF2B5EF4-FFF2-40B4-BE49-F238E27FC236}">
                <a16:creationId xmlns:a16="http://schemas.microsoft.com/office/drawing/2014/main" id="{4D6367FA-C934-8F27-3007-2FDBF9314105}"/>
              </a:ext>
            </a:extLst>
          </p:cNvPr>
          <p:cNvSpPr txBox="1"/>
          <p:nvPr/>
        </p:nvSpPr>
        <p:spPr>
          <a:xfrm>
            <a:off x="4785015" y="1780347"/>
            <a:ext cx="3969325" cy="1354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Store of information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Could be structured or unstructured.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most sensitive part of the system due to what it contains.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24F77-1AE4-FB99-C516-3276E33AA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932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57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>
          <a:extLst>
            <a:ext uri="{FF2B5EF4-FFF2-40B4-BE49-F238E27FC236}">
              <a16:creationId xmlns:a16="http://schemas.microsoft.com/office/drawing/2014/main" id="{D12CB57C-50E9-62C1-1672-214BFDCFC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756;p36">
            <a:extLst>
              <a:ext uri="{FF2B5EF4-FFF2-40B4-BE49-F238E27FC236}">
                <a16:creationId xmlns:a16="http://schemas.microsoft.com/office/drawing/2014/main" id="{A9CF7535-83E2-C2C6-F197-BA2445F3EE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5015" y="1039183"/>
            <a:ext cx="3727309" cy="6960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</a:t>
            </a:r>
            <a:endParaRPr dirty="0"/>
          </a:p>
        </p:txBody>
      </p:sp>
      <p:sp>
        <p:nvSpPr>
          <p:cNvPr id="1535" name="TextBox 1534">
            <a:extLst>
              <a:ext uri="{FF2B5EF4-FFF2-40B4-BE49-F238E27FC236}">
                <a16:creationId xmlns:a16="http://schemas.microsoft.com/office/drawing/2014/main" id="{F666A8AB-B866-CCA7-736D-1181C1A9B6BD}"/>
              </a:ext>
            </a:extLst>
          </p:cNvPr>
          <p:cNvSpPr txBox="1"/>
          <p:nvPr/>
        </p:nvSpPr>
        <p:spPr>
          <a:xfrm>
            <a:off x="4785015" y="1780347"/>
            <a:ext cx="3969325" cy="2647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Application Programming Interface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Enables applications to interact with each other sharing services.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Acts as the connector between the different parts of the system.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Uses a request-response cycle.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Could be Web APIs, database, local or even remote.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F4785-4CF4-6C7A-281B-2AA5350E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68" y="428625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50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>
          <a:extLst>
            <a:ext uri="{FF2B5EF4-FFF2-40B4-BE49-F238E27FC236}">
              <a16:creationId xmlns:a16="http://schemas.microsoft.com/office/drawing/2014/main" id="{C0B212E5-2C56-EB36-2E7E-7E5A48376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07BCAF-0416-25F9-A053-BF1FC9DCF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100" y="581891"/>
            <a:ext cx="6417539" cy="42840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22A448-8C25-5416-11BD-778E848E36BF}"/>
              </a:ext>
            </a:extLst>
          </p:cNvPr>
          <p:cNvSpPr/>
          <p:nvPr/>
        </p:nvSpPr>
        <p:spPr>
          <a:xfrm>
            <a:off x="275361" y="581891"/>
            <a:ext cx="4296639" cy="42840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4" name="Google Shape;756;p36">
            <a:extLst>
              <a:ext uri="{FF2B5EF4-FFF2-40B4-BE49-F238E27FC236}">
                <a16:creationId xmlns:a16="http://schemas.microsoft.com/office/drawing/2014/main" id="{0023D9D2-D849-22A6-EDE0-2C5442022E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9017" y="940469"/>
            <a:ext cx="3969325" cy="6960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5F5F5"/>
                </a:solidFill>
              </a:rPr>
              <a:t>THE AVATAR</a:t>
            </a:r>
            <a:endParaRPr dirty="0">
              <a:solidFill>
                <a:srgbClr val="F5F5F5"/>
              </a:solidFill>
            </a:endParaRPr>
          </a:p>
        </p:txBody>
      </p:sp>
      <p:sp>
        <p:nvSpPr>
          <p:cNvPr id="1535" name="TextBox 1534">
            <a:extLst>
              <a:ext uri="{FF2B5EF4-FFF2-40B4-BE49-F238E27FC236}">
                <a16:creationId xmlns:a16="http://schemas.microsoft.com/office/drawing/2014/main" id="{83A011B9-D23A-2C3B-85D6-5F222B8B2DA0}"/>
              </a:ext>
            </a:extLst>
          </p:cNvPr>
          <p:cNvSpPr txBox="1"/>
          <p:nvPr/>
        </p:nvSpPr>
        <p:spPr>
          <a:xfrm>
            <a:off x="275359" y="1636566"/>
            <a:ext cx="3969325" cy="2970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5F5F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Master of all four elements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5F5F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 it possible to become one? Maybe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5F5F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Job requirements: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5F5F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Proficiency in frontend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5F5F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Proficiency in backend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5F5F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Must manage databases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5F5F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Can fly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5F5F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Must heal the sick and perform dark arts</a:t>
            </a:r>
          </a:p>
        </p:txBody>
      </p:sp>
    </p:spTree>
    <p:extLst>
      <p:ext uri="{BB962C8B-B14F-4D97-AF65-F5344CB8AC3E}">
        <p14:creationId xmlns:p14="http://schemas.microsoft.com/office/powerpoint/2010/main" val="3888523073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Workshop for Beginners by Slidesgo">
  <a:themeElements>
    <a:clrScheme name="Simple Light">
      <a:dk1>
        <a:srgbClr val="112E54"/>
      </a:dk1>
      <a:lt1>
        <a:srgbClr val="AEE2F4"/>
      </a:lt1>
      <a:dk2>
        <a:srgbClr val="FFE188"/>
      </a:dk2>
      <a:lt2>
        <a:srgbClr val="FF93A9"/>
      </a:lt2>
      <a:accent1>
        <a:srgbClr val="FF6180"/>
      </a:accent1>
      <a:accent2>
        <a:srgbClr val="F5FBFF"/>
      </a:accent2>
      <a:accent3>
        <a:srgbClr val="00C7E6"/>
      </a:accent3>
      <a:accent4>
        <a:srgbClr val="356B90"/>
      </a:accent4>
      <a:accent5>
        <a:srgbClr val="866AAC"/>
      </a:accent5>
      <a:accent6>
        <a:srgbClr val="3E285A"/>
      </a:accent6>
      <a:hlink>
        <a:srgbClr val="112E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876</Words>
  <Application>Microsoft Office PowerPoint</Application>
  <PresentationFormat>On-screen Show (16:9)</PresentationFormat>
  <Paragraphs>120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Roboto Condensed Light</vt:lpstr>
      <vt:lpstr>PT Sans</vt:lpstr>
      <vt:lpstr>Open Sans</vt:lpstr>
      <vt:lpstr>Arial</vt:lpstr>
      <vt:lpstr>Bebas Neue</vt:lpstr>
      <vt:lpstr>Inter</vt:lpstr>
      <vt:lpstr>Poppins</vt:lpstr>
      <vt:lpstr>Montserrat</vt:lpstr>
      <vt:lpstr>Computer Workshop for Beginners by Slidesgo</vt:lpstr>
      <vt:lpstr>Advanced Web Development</vt:lpstr>
      <vt:lpstr>Table of contents</vt:lpstr>
      <vt:lpstr>Building a full featured web app</vt:lpstr>
      <vt:lpstr>Full stack applications</vt:lpstr>
      <vt:lpstr>FRONTEND</vt:lpstr>
      <vt:lpstr>BACKEND</vt:lpstr>
      <vt:lpstr>DATABASE</vt:lpstr>
      <vt:lpstr>API</vt:lpstr>
      <vt:lpstr>THE AVATAR</vt:lpstr>
      <vt:lpstr>Bytes for thought</vt:lpstr>
      <vt:lpstr>Web Application Frameworks</vt:lpstr>
      <vt:lpstr>Main frameworks are available for your favorite language</vt:lpstr>
      <vt:lpstr>Choosing the right framework for you</vt:lpstr>
      <vt:lpstr>Vite + NestJS  </vt:lpstr>
      <vt:lpstr>Unrelated but…</vt:lpstr>
      <vt:lpstr>Alrightyyyyyy, we have our brain and senses</vt:lpstr>
      <vt:lpstr>Databases</vt:lpstr>
      <vt:lpstr>APIs</vt:lpstr>
      <vt:lpstr>Alrightyyyyyy, we have our full system</vt:lpstr>
      <vt:lpstr>WAITTTTTTT</vt:lpstr>
      <vt:lpstr>Structuring you full stack app</vt:lpstr>
      <vt:lpstr>Time to get out hands dirty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Miracle Nnadiukwu</cp:lastModifiedBy>
  <cp:revision>2</cp:revision>
  <dcterms:modified xsi:type="dcterms:W3CDTF">2025-03-21T21:27:22Z</dcterms:modified>
</cp:coreProperties>
</file>